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8" r:id="rId3"/>
    <p:sldId id="261" r:id="rId4"/>
    <p:sldId id="291" r:id="rId5"/>
    <p:sldId id="365" r:id="rId6"/>
    <p:sldId id="332" r:id="rId7"/>
    <p:sldId id="333" r:id="rId8"/>
    <p:sldId id="296" r:id="rId9"/>
    <p:sldId id="292" r:id="rId10"/>
    <p:sldId id="306" r:id="rId11"/>
    <p:sldId id="367" r:id="rId12"/>
    <p:sldId id="353" r:id="rId13"/>
    <p:sldId id="355" r:id="rId14"/>
    <p:sldId id="356" r:id="rId15"/>
    <p:sldId id="357" r:id="rId16"/>
    <p:sldId id="293" r:id="rId17"/>
    <p:sldId id="369" r:id="rId18"/>
    <p:sldId id="371" r:id="rId19"/>
    <p:sldId id="372" r:id="rId20"/>
    <p:sldId id="370" r:id="rId21"/>
    <p:sldId id="373" r:id="rId22"/>
    <p:sldId id="374" r:id="rId23"/>
    <p:sldId id="294" r:id="rId24"/>
    <p:sldId id="375" r:id="rId25"/>
    <p:sldId id="376" r:id="rId26"/>
    <p:sldId id="362" r:id="rId27"/>
    <p:sldId id="295" r:id="rId28"/>
    <p:sldId id="363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</p:embeddedFont>
    <p:embeddedFont>
      <p:font typeface="Cambria Math" panose="02040503050406030204" pitchFamily="18" charset="0"/>
      <p:regular r:id="rId32"/>
    </p:embeddedFont>
    <p:embeddedFont>
      <p:font typeface="Share Tech" panose="020B0604020202020204" charset="0"/>
      <p:regular r:id="rId33"/>
    </p:embeddedFont>
    <p:embeddedFont>
      <p:font typeface="Source Sans 3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15C598-6E2C-4A09-8E2F-17B2EA851D0B}">
  <a:tblStyle styleId="{4215C598-6E2C-4A09-8E2F-17B2EA851D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B98EF9-A3AC-45B1-93FC-7F42B88BC7B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7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FE986C14-70A4-AFC7-1592-92627E251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266DC5FD-CB9C-E3AF-3DFA-89D783BAD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27782FB6-0D22-2D73-6F45-B32F9B04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418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FE986C14-70A4-AFC7-1592-92627E251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266DC5FD-CB9C-E3AF-3DFA-89D783BAD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27782FB6-0D22-2D73-6F45-B32F9B04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B5CF7D2D-1A60-3E7E-5978-14EEACAC5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FC7BB754-5A22-8020-A14D-95885CC3E4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BEBAF8B8-458B-E184-C953-852378F69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89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ADE64B27-5924-103D-34BC-E3386911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8D5FB927-019B-94F8-ACED-5B95D86EB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95DC8D3D-E79D-E8AA-753E-42473F307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14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B5B04AA6-E1B3-5D24-C0BC-CD32E93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C2A39841-4018-77DC-B8E1-AC4028949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DE15B1AE-1F77-AFA4-FEB1-FF868AD60F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552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C4DA2D17-1AEC-0F21-0CCE-1B45000F5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84F5530B-33CD-92D0-F99A-6F5FD7012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9528DE49-E25C-E80B-12E7-A98F28C2D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59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BD036112-C58B-A16D-48CF-A8F5FBCC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79C2B685-327A-EC07-A499-E69E5619C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7B8647F6-3A98-8724-2AF2-9611FDCEC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741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C4DA2D17-1AEC-0F21-0CCE-1B45000F5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84F5530B-33CD-92D0-F99A-6F5FD7012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9528DE49-E25C-E80B-12E7-A98F28C2D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588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C4DA2D17-1AEC-0F21-0CCE-1B45000F5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84F5530B-33CD-92D0-F99A-6F5FD7012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9528DE49-E25C-E80B-12E7-A98F28C2D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017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C4DA2D17-1AEC-0F21-0CCE-1B45000F5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84F5530B-33CD-92D0-F99A-6F5FD7012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9528DE49-E25C-E80B-12E7-A98F28C2D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428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C4DA2D17-1AEC-0F21-0CCE-1B45000F5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84F5530B-33CD-92D0-F99A-6F5FD7012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9528DE49-E25C-E80B-12E7-A98F28C2D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395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C4DA2D17-1AEC-0F21-0CCE-1B45000F5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84F5530B-33CD-92D0-F99A-6F5FD7012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9528DE49-E25C-E80B-12E7-A98F28C2D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574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C4DA2D17-1AEC-0F21-0CCE-1B45000F5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84F5530B-33CD-92D0-F99A-6F5FD7012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9528DE49-E25C-E80B-12E7-A98F28C2D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618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2542F9B9-8B35-7B51-90F0-0CFD5A1F4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C2DF7FCD-B010-3D9A-D9B1-D349E57084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9F21F5FE-9DD7-3362-DCBD-931497C52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732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0C0D210B-9E93-B179-B101-6CAB4A05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0C6173E1-22A0-2A29-2CF7-95280835E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BB00FD94-077D-4B7E-C4BD-28F2F67CF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191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0C0D210B-9E93-B179-B101-6CAB4A05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0C6173E1-22A0-2A29-2CF7-95280835E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BB00FD94-077D-4B7E-C4BD-28F2F67CF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047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EF133DCB-0992-3E3A-AD2F-A2300519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0007F302-51B4-88B0-02D5-134467D23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89C3E8BB-C614-3498-049A-F4420EAC98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056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EFF09137-934E-28D7-ED75-06D81D5E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F3B3CE89-ACD1-F47C-4F30-10B2A6003D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4EBDF8C5-34CD-824D-1898-7ADCB4B5C5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953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150EDD30-71D8-3032-8031-5ADD9374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EC02D8F5-102D-EF11-48EE-D72741D276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71990006-FDBA-0D7E-873E-8E3C181935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50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A02318DC-E539-0F14-91C1-D20341B76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2FB0C575-552D-4185-1D62-C17E8C947E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98BEE1DF-3AC9-7CB4-6DD6-650C4E0DF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420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A02318DC-E539-0F14-91C1-D20341B76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2FB0C575-552D-4185-1D62-C17E8C947E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98BEE1DF-3AC9-7CB4-6DD6-650C4E0DF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08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0D271BE4-A01E-64F1-7584-C647A2187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EEF19309-1955-253E-3F83-3FB7E42F5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5797E235-FD85-1423-05A2-3C9F8FF33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592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579512D2-6070-A588-EF4B-C2021B83D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F88ED5D0-2F49-CB12-E5FB-A1B1ECDC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07B215AD-2575-E014-B1C7-2E892A918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544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4C8D00EB-E9F2-33DE-849D-D95ED828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53369FA3-0C3D-9D13-39E2-5CCEEE6AB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7B67DF39-5DC6-92D2-DC20-BE922562C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39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>
          <a:extLst>
            <a:ext uri="{FF2B5EF4-FFF2-40B4-BE49-F238E27FC236}">
              <a16:creationId xmlns:a16="http://schemas.microsoft.com/office/drawing/2014/main" id="{DFC25E6E-42B4-5BFA-2C5B-F5F1E20D5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072739ea5_12_0:notes">
            <a:extLst>
              <a:ext uri="{FF2B5EF4-FFF2-40B4-BE49-F238E27FC236}">
                <a16:creationId xmlns:a16="http://schemas.microsoft.com/office/drawing/2014/main" id="{8CC3B01B-3172-38E7-4D9C-4D3E22FFD3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072739ea5_12_0:notes">
            <a:extLst>
              <a:ext uri="{FF2B5EF4-FFF2-40B4-BE49-F238E27FC236}">
                <a16:creationId xmlns:a16="http://schemas.microsoft.com/office/drawing/2014/main" id="{C01041E8-8969-0C32-2421-7C56A19FC0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16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46275"/>
            <a:ext cx="4205700" cy="22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17313"/>
            <a:ext cx="3516000" cy="365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53700" y="-49500"/>
            <a:ext cx="9251400" cy="5242500"/>
            <a:chOff x="-75000" y="-62801"/>
            <a:chExt cx="9251400" cy="52425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-75000" y="4888775"/>
              <a:ext cx="925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281034" y="-62801"/>
              <a:ext cx="0" cy="52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oogle Shape;14;p2"/>
          <p:cNvGrpSpPr/>
          <p:nvPr/>
        </p:nvGrpSpPr>
        <p:grpSpPr>
          <a:xfrm>
            <a:off x="468854" y="134196"/>
            <a:ext cx="8403520" cy="254323"/>
            <a:chOff x="468854" y="134196"/>
            <a:chExt cx="8403520" cy="254323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463876" y="139175"/>
              <a:ext cx="254323" cy="244366"/>
            </a:xfrm>
            <a:custGeom>
              <a:avLst/>
              <a:gdLst/>
              <a:ahLst/>
              <a:cxnLst/>
              <a:rect l="l" t="t" r="r" b="b"/>
              <a:pathLst>
                <a:path w="6973" h="6700" extrusionOk="0">
                  <a:moveTo>
                    <a:pt x="532" y="1250"/>
                  </a:moveTo>
                  <a:lnTo>
                    <a:pt x="5657" y="6174"/>
                  </a:lnTo>
                  <a:lnTo>
                    <a:pt x="532" y="6174"/>
                  </a:lnTo>
                  <a:lnTo>
                    <a:pt x="532" y="1250"/>
                  </a:lnTo>
                  <a:close/>
                  <a:moveTo>
                    <a:pt x="1" y="1"/>
                  </a:moveTo>
                  <a:lnTo>
                    <a:pt x="1" y="6700"/>
                  </a:lnTo>
                  <a:lnTo>
                    <a:pt x="6972" y="67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8666961" y="158619"/>
              <a:ext cx="205414" cy="205483"/>
              <a:chOff x="3113332" y="2079698"/>
              <a:chExt cx="298827" cy="298928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3113332" y="2079698"/>
                <a:ext cx="298827" cy="298928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3" extrusionOk="0">
                    <a:moveTo>
                      <a:pt x="378" y="1"/>
                    </a:moveTo>
                    <a:lnTo>
                      <a:pt x="0" y="379"/>
                    </a:lnTo>
                    <a:lnTo>
                      <a:pt x="2594" y="2972"/>
                    </a:lnTo>
                    <a:lnTo>
                      <a:pt x="2972" y="2594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113332" y="2079698"/>
                <a:ext cx="298827" cy="298928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3" extrusionOk="0">
                    <a:moveTo>
                      <a:pt x="2594" y="1"/>
                    </a:moveTo>
                    <a:lnTo>
                      <a:pt x="0" y="2594"/>
                    </a:lnTo>
                    <a:lnTo>
                      <a:pt x="378" y="2972"/>
                    </a:lnTo>
                    <a:lnTo>
                      <a:pt x="2972" y="379"/>
                    </a:lnTo>
                    <a:lnTo>
                      <a:pt x="25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056136" y="2132993"/>
            <a:ext cx="210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"/>
          </p:nvPr>
        </p:nvSpPr>
        <p:spPr>
          <a:xfrm>
            <a:off x="3519897" y="2132993"/>
            <a:ext cx="210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3"/>
          </p:nvPr>
        </p:nvSpPr>
        <p:spPr>
          <a:xfrm>
            <a:off x="1056136" y="3713775"/>
            <a:ext cx="210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4"/>
          </p:nvPr>
        </p:nvSpPr>
        <p:spPr>
          <a:xfrm>
            <a:off x="3519900" y="3713775"/>
            <a:ext cx="210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5983664" y="2132993"/>
            <a:ext cx="210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6"/>
          </p:nvPr>
        </p:nvSpPr>
        <p:spPr>
          <a:xfrm>
            <a:off x="5983664" y="3713775"/>
            <a:ext cx="210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1056124" y="1604000"/>
            <a:ext cx="437400" cy="25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8" hasCustomPrompt="1"/>
          </p:nvPr>
        </p:nvSpPr>
        <p:spPr>
          <a:xfrm>
            <a:off x="1056134" y="3184325"/>
            <a:ext cx="437400" cy="25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 hasCustomPrompt="1"/>
          </p:nvPr>
        </p:nvSpPr>
        <p:spPr>
          <a:xfrm>
            <a:off x="3519900" y="1604125"/>
            <a:ext cx="437400" cy="25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3519899" y="3184325"/>
            <a:ext cx="437400" cy="25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4" hasCustomPrompt="1"/>
          </p:nvPr>
        </p:nvSpPr>
        <p:spPr>
          <a:xfrm>
            <a:off x="5983660" y="1604125"/>
            <a:ext cx="437400" cy="25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5" hasCustomPrompt="1"/>
          </p:nvPr>
        </p:nvSpPr>
        <p:spPr>
          <a:xfrm>
            <a:off x="5983660" y="3184325"/>
            <a:ext cx="437400" cy="25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6"/>
          </p:nvPr>
        </p:nvSpPr>
        <p:spPr>
          <a:xfrm>
            <a:off x="1056136" y="1801112"/>
            <a:ext cx="2104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0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7"/>
          </p:nvPr>
        </p:nvSpPr>
        <p:spPr>
          <a:xfrm>
            <a:off x="3519897" y="1801112"/>
            <a:ext cx="2104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0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8"/>
          </p:nvPr>
        </p:nvSpPr>
        <p:spPr>
          <a:xfrm>
            <a:off x="5983664" y="1801112"/>
            <a:ext cx="2104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0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9"/>
          </p:nvPr>
        </p:nvSpPr>
        <p:spPr>
          <a:xfrm>
            <a:off x="1056136" y="3381375"/>
            <a:ext cx="2104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0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0"/>
          </p:nvPr>
        </p:nvSpPr>
        <p:spPr>
          <a:xfrm>
            <a:off x="3519897" y="3381375"/>
            <a:ext cx="2104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0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21"/>
          </p:nvPr>
        </p:nvSpPr>
        <p:spPr>
          <a:xfrm>
            <a:off x="5983664" y="3381375"/>
            <a:ext cx="2104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0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 rot="10800000">
            <a:off x="-53700" y="-49500"/>
            <a:ext cx="9251400" cy="5242500"/>
            <a:chOff x="-75000" y="-62801"/>
            <a:chExt cx="9251400" cy="5242500"/>
          </a:xfrm>
        </p:grpSpPr>
        <p:cxnSp>
          <p:nvCxnSpPr>
            <p:cNvPr id="105" name="Google Shape;105;p13"/>
            <p:cNvCxnSpPr/>
            <p:nvPr/>
          </p:nvCxnSpPr>
          <p:spPr>
            <a:xfrm>
              <a:off x="-75000" y="4888775"/>
              <a:ext cx="925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13"/>
            <p:cNvCxnSpPr/>
            <p:nvPr/>
          </p:nvCxnSpPr>
          <p:spPr>
            <a:xfrm rot="10800000">
              <a:off x="281034" y="-62801"/>
              <a:ext cx="0" cy="52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" name="Google Shape;107;p13"/>
          <p:cNvSpPr/>
          <p:nvPr/>
        </p:nvSpPr>
        <p:spPr>
          <a:xfrm>
            <a:off x="214421" y="4763980"/>
            <a:ext cx="319061" cy="182399"/>
          </a:xfrm>
          <a:custGeom>
            <a:avLst/>
            <a:gdLst/>
            <a:ahLst/>
            <a:cxnLst/>
            <a:rect l="l" t="t" r="r" b="b"/>
            <a:pathLst>
              <a:path w="8748" h="5001" extrusionOk="0">
                <a:moveTo>
                  <a:pt x="4302" y="0"/>
                </a:moveTo>
                <a:lnTo>
                  <a:pt x="0" y="4302"/>
                </a:lnTo>
                <a:lnTo>
                  <a:pt x="565" y="4867"/>
                </a:lnTo>
                <a:lnTo>
                  <a:pt x="4302" y="1125"/>
                </a:lnTo>
                <a:lnTo>
                  <a:pt x="8183" y="5001"/>
                </a:lnTo>
                <a:lnTo>
                  <a:pt x="8747" y="4441"/>
                </a:lnTo>
                <a:lnTo>
                  <a:pt x="43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1"/>
          </p:nvPr>
        </p:nvSpPr>
        <p:spPr>
          <a:xfrm>
            <a:off x="4832078" y="1591425"/>
            <a:ext cx="3254100" cy="1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2"/>
          </p:nvPr>
        </p:nvSpPr>
        <p:spPr>
          <a:xfrm>
            <a:off x="1057900" y="1591425"/>
            <a:ext cx="3254100" cy="1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-53700" y="-49500"/>
            <a:ext cx="9251400" cy="5242500"/>
            <a:chOff x="-53700" y="-49500"/>
            <a:chExt cx="9251400" cy="5242500"/>
          </a:xfrm>
        </p:grpSpPr>
        <p:cxnSp>
          <p:nvCxnSpPr>
            <p:cNvPr id="182" name="Google Shape;182;p23"/>
            <p:cNvCxnSpPr/>
            <p:nvPr/>
          </p:nvCxnSpPr>
          <p:spPr>
            <a:xfrm rot="10800000">
              <a:off x="-53700" y="4902076"/>
              <a:ext cx="925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3"/>
            <p:cNvCxnSpPr/>
            <p:nvPr/>
          </p:nvCxnSpPr>
          <p:spPr>
            <a:xfrm rot="10800000">
              <a:off x="8841666" y="-49500"/>
              <a:ext cx="0" cy="52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3"/>
          <p:cNvSpPr/>
          <p:nvPr/>
        </p:nvSpPr>
        <p:spPr>
          <a:xfrm rot="-5589783">
            <a:off x="214801" y="189121"/>
            <a:ext cx="254327" cy="244370"/>
          </a:xfrm>
          <a:custGeom>
            <a:avLst/>
            <a:gdLst/>
            <a:ahLst/>
            <a:cxnLst/>
            <a:rect l="l" t="t" r="r" b="b"/>
            <a:pathLst>
              <a:path w="6973" h="6700" extrusionOk="0">
                <a:moveTo>
                  <a:pt x="532" y="1250"/>
                </a:moveTo>
                <a:lnTo>
                  <a:pt x="5657" y="6174"/>
                </a:lnTo>
                <a:lnTo>
                  <a:pt x="532" y="6174"/>
                </a:lnTo>
                <a:lnTo>
                  <a:pt x="532" y="1250"/>
                </a:lnTo>
                <a:close/>
                <a:moveTo>
                  <a:pt x="1" y="1"/>
                </a:moveTo>
                <a:lnTo>
                  <a:pt x="1" y="6700"/>
                </a:lnTo>
                <a:lnTo>
                  <a:pt x="6972" y="6700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0"/>
          <p:cNvGrpSpPr/>
          <p:nvPr/>
        </p:nvGrpSpPr>
        <p:grpSpPr>
          <a:xfrm rot="10800000">
            <a:off x="-53700" y="-49500"/>
            <a:ext cx="9251400" cy="5242500"/>
            <a:chOff x="-75000" y="-62801"/>
            <a:chExt cx="9251400" cy="5242500"/>
          </a:xfrm>
        </p:grpSpPr>
        <p:cxnSp>
          <p:nvCxnSpPr>
            <p:cNvPr id="255" name="Google Shape;255;p30"/>
            <p:cNvCxnSpPr/>
            <p:nvPr/>
          </p:nvCxnSpPr>
          <p:spPr>
            <a:xfrm>
              <a:off x="-75000" y="4888775"/>
              <a:ext cx="925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30"/>
            <p:cNvCxnSpPr/>
            <p:nvPr/>
          </p:nvCxnSpPr>
          <p:spPr>
            <a:xfrm rot="10800000">
              <a:off x="281034" y="-62801"/>
              <a:ext cx="0" cy="52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1"/>
          <p:cNvGrpSpPr/>
          <p:nvPr/>
        </p:nvGrpSpPr>
        <p:grpSpPr>
          <a:xfrm rot="10800000" flipH="1">
            <a:off x="-53700" y="-49500"/>
            <a:ext cx="9251400" cy="5242500"/>
            <a:chOff x="-75000" y="-62801"/>
            <a:chExt cx="9251400" cy="5242500"/>
          </a:xfrm>
        </p:grpSpPr>
        <p:cxnSp>
          <p:nvCxnSpPr>
            <p:cNvPr id="259" name="Google Shape;259;p31"/>
            <p:cNvCxnSpPr/>
            <p:nvPr/>
          </p:nvCxnSpPr>
          <p:spPr>
            <a:xfrm>
              <a:off x="-75000" y="4888775"/>
              <a:ext cx="925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31"/>
            <p:cNvCxnSpPr/>
            <p:nvPr/>
          </p:nvCxnSpPr>
          <p:spPr>
            <a:xfrm rot="10800000">
              <a:off x="281034" y="-62801"/>
              <a:ext cx="0" cy="52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9" r:id="rId4"/>
    <p:sldLayoutId id="2147483676" r:id="rId5"/>
    <p:sldLayoutId id="214748367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>
            <a:spLocks noGrp="1"/>
          </p:cNvSpPr>
          <p:nvPr>
            <p:ph type="ctrTitle"/>
          </p:nvPr>
        </p:nvSpPr>
        <p:spPr>
          <a:xfrm>
            <a:off x="358068" y="788621"/>
            <a:ext cx="8427863" cy="4067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Identifying Conditions for Autonomous Dynamic Gait Transitions in Quadruped Robots</a:t>
            </a:r>
            <a:br>
              <a:rPr lang="en" sz="3600"/>
            </a:br>
            <a:br>
              <a:rPr lang="en" sz="3600"/>
            </a:br>
            <a:r>
              <a:rPr lang="en" sz="2800" b="0"/>
              <a:t>Intelligent Robotics</a:t>
            </a:r>
            <a:br>
              <a:rPr lang="en" sz="2400" b="0"/>
            </a:br>
            <a:br>
              <a:rPr lang="en" sz="2400" b="0"/>
            </a:br>
            <a:br>
              <a:rPr lang="en" sz="2400" b="0"/>
            </a:br>
            <a:br>
              <a:rPr lang="en" sz="2400" b="0"/>
            </a:br>
            <a:r>
              <a:rPr lang="en" sz="2400" b="0"/>
              <a:t>Emanuele Cuzzocrea</a:t>
            </a:r>
            <a:br>
              <a:rPr lang="en" sz="2400" b="0"/>
            </a:br>
            <a:br>
              <a:rPr lang="en" sz="2400" b="0"/>
            </a:br>
            <a:r>
              <a:rPr lang="en" sz="2400" b="0"/>
              <a:t>Prof. Alberto Finzi</a:t>
            </a:r>
            <a:endParaRPr sz="3600" b="0"/>
          </a:p>
        </p:txBody>
      </p:sp>
      <p:pic>
        <p:nvPicPr>
          <p:cNvPr id="2" name="Immagine 1" descr="banner.png">
            <a:extLst>
              <a:ext uri="{FF2B5EF4-FFF2-40B4-BE49-F238E27FC236}">
                <a16:creationId xmlns:a16="http://schemas.microsoft.com/office/drawing/2014/main" id="{15B3B8E8-CD1B-2070-3600-35C927560A4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grpSp>
        <p:nvGrpSpPr>
          <p:cNvPr id="3" name="Google Shape;273;p35">
            <a:extLst>
              <a:ext uri="{FF2B5EF4-FFF2-40B4-BE49-F238E27FC236}">
                <a16:creationId xmlns:a16="http://schemas.microsoft.com/office/drawing/2014/main" id="{12285322-DB6C-9F20-8919-62BF7CC4AFBC}"/>
              </a:ext>
            </a:extLst>
          </p:cNvPr>
          <p:cNvGrpSpPr/>
          <p:nvPr/>
        </p:nvGrpSpPr>
        <p:grpSpPr>
          <a:xfrm>
            <a:off x="7168049" y="2148211"/>
            <a:ext cx="1617882" cy="2611270"/>
            <a:chOff x="6174748" y="876080"/>
            <a:chExt cx="2255978" cy="3620634"/>
          </a:xfrm>
        </p:grpSpPr>
        <p:grpSp>
          <p:nvGrpSpPr>
            <p:cNvPr id="4" name="Google Shape;274;p35">
              <a:extLst>
                <a:ext uri="{FF2B5EF4-FFF2-40B4-BE49-F238E27FC236}">
                  <a16:creationId xmlns:a16="http://schemas.microsoft.com/office/drawing/2014/main" id="{195CC8CC-DA93-73C6-0DA0-2FB90E5CBA95}"/>
                </a:ext>
              </a:extLst>
            </p:cNvPr>
            <p:cNvGrpSpPr/>
            <p:nvPr/>
          </p:nvGrpSpPr>
          <p:grpSpPr>
            <a:xfrm>
              <a:off x="6174748" y="1530480"/>
              <a:ext cx="1717611" cy="1354023"/>
              <a:chOff x="6640450" y="465127"/>
              <a:chExt cx="982783" cy="774746"/>
            </a:xfrm>
          </p:grpSpPr>
          <p:sp>
            <p:nvSpPr>
              <p:cNvPr id="275" name="Google Shape;275;p35">
                <a:extLst>
                  <a:ext uri="{FF2B5EF4-FFF2-40B4-BE49-F238E27FC236}">
                    <a16:creationId xmlns:a16="http://schemas.microsoft.com/office/drawing/2014/main" id="{66CE31EC-FD8D-D979-308B-FCD08BD2448D}"/>
                  </a:ext>
                </a:extLst>
              </p:cNvPr>
              <p:cNvSpPr/>
              <p:nvPr/>
            </p:nvSpPr>
            <p:spPr>
              <a:xfrm>
                <a:off x="6640450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1" y="1293"/>
                      <a:pt x="1293" y="1006"/>
                      <a:pt x="1293" y="647"/>
                    </a:cubicBezTo>
                    <a:cubicBezTo>
                      <a:pt x="1293" y="288"/>
                      <a:pt x="1001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5">
                <a:extLst>
                  <a:ext uri="{FF2B5EF4-FFF2-40B4-BE49-F238E27FC236}">
                    <a16:creationId xmlns:a16="http://schemas.microsoft.com/office/drawing/2014/main" id="{980983FC-EC08-EE7E-474B-7D7CE82A2332}"/>
                  </a:ext>
                </a:extLst>
              </p:cNvPr>
              <p:cNvSpPr/>
              <p:nvPr/>
            </p:nvSpPr>
            <p:spPr>
              <a:xfrm>
                <a:off x="6744287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5">
                <a:extLst>
                  <a:ext uri="{FF2B5EF4-FFF2-40B4-BE49-F238E27FC236}">
                    <a16:creationId xmlns:a16="http://schemas.microsoft.com/office/drawing/2014/main" id="{42676753-05C1-77E3-90D2-CFFD66644B36}"/>
                  </a:ext>
                </a:extLst>
              </p:cNvPr>
              <p:cNvSpPr/>
              <p:nvPr/>
            </p:nvSpPr>
            <p:spPr>
              <a:xfrm>
                <a:off x="6848306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5">
                <a:extLst>
                  <a:ext uri="{FF2B5EF4-FFF2-40B4-BE49-F238E27FC236}">
                    <a16:creationId xmlns:a16="http://schemas.microsoft.com/office/drawing/2014/main" id="{151FD54B-9D61-AC90-496A-16080C0A649A}"/>
                  </a:ext>
                </a:extLst>
              </p:cNvPr>
              <p:cNvSpPr/>
              <p:nvPr/>
            </p:nvSpPr>
            <p:spPr>
              <a:xfrm>
                <a:off x="6952325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5">
                <a:extLst>
                  <a:ext uri="{FF2B5EF4-FFF2-40B4-BE49-F238E27FC236}">
                    <a16:creationId xmlns:a16="http://schemas.microsoft.com/office/drawing/2014/main" id="{4FA50783-8161-77AE-6845-737FBC5B6D17}"/>
                  </a:ext>
                </a:extLst>
              </p:cNvPr>
              <p:cNvSpPr/>
              <p:nvPr/>
            </p:nvSpPr>
            <p:spPr>
              <a:xfrm>
                <a:off x="7056162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5">
                <a:extLst>
                  <a:ext uri="{FF2B5EF4-FFF2-40B4-BE49-F238E27FC236}">
                    <a16:creationId xmlns:a16="http://schemas.microsoft.com/office/drawing/2014/main" id="{5E9B529A-A45F-F82A-BA06-3B5070A18CCD}"/>
                  </a:ext>
                </a:extLst>
              </p:cNvPr>
              <p:cNvSpPr/>
              <p:nvPr/>
            </p:nvSpPr>
            <p:spPr>
              <a:xfrm>
                <a:off x="7159998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5">
                <a:extLst>
                  <a:ext uri="{FF2B5EF4-FFF2-40B4-BE49-F238E27FC236}">
                    <a16:creationId xmlns:a16="http://schemas.microsoft.com/office/drawing/2014/main" id="{B8DCA429-1A83-90E9-A5ED-2D8532B60024}"/>
                  </a:ext>
                </a:extLst>
              </p:cNvPr>
              <p:cNvSpPr/>
              <p:nvPr/>
            </p:nvSpPr>
            <p:spPr>
              <a:xfrm>
                <a:off x="7264017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5">
                <a:extLst>
                  <a:ext uri="{FF2B5EF4-FFF2-40B4-BE49-F238E27FC236}">
                    <a16:creationId xmlns:a16="http://schemas.microsoft.com/office/drawing/2014/main" id="{A1DD574C-7301-FAE6-377D-36FCDC64DD9F}"/>
                  </a:ext>
                </a:extLst>
              </p:cNvPr>
              <p:cNvSpPr/>
              <p:nvPr/>
            </p:nvSpPr>
            <p:spPr>
              <a:xfrm>
                <a:off x="7368219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6" y="1"/>
                    </a:moveTo>
                    <a:cubicBezTo>
                      <a:pt x="288" y="1"/>
                      <a:pt x="0" y="288"/>
                      <a:pt x="0" y="647"/>
                    </a:cubicBezTo>
                    <a:cubicBezTo>
                      <a:pt x="0" y="1006"/>
                      <a:pt x="288" y="1293"/>
                      <a:pt x="646" y="1293"/>
                    </a:cubicBezTo>
                    <a:cubicBezTo>
                      <a:pt x="1001" y="1293"/>
                      <a:pt x="1292" y="1006"/>
                      <a:pt x="1292" y="647"/>
                    </a:cubicBezTo>
                    <a:cubicBezTo>
                      <a:pt x="1292" y="288"/>
                      <a:pt x="1001" y="1"/>
                      <a:pt x="6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5">
                <a:extLst>
                  <a:ext uri="{FF2B5EF4-FFF2-40B4-BE49-F238E27FC236}">
                    <a16:creationId xmlns:a16="http://schemas.microsoft.com/office/drawing/2014/main" id="{B77EF32A-854D-8444-37CF-E82993F0F572}"/>
                  </a:ext>
                </a:extLst>
              </p:cNvPr>
              <p:cNvSpPr/>
              <p:nvPr/>
            </p:nvSpPr>
            <p:spPr>
              <a:xfrm>
                <a:off x="7472055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5">
                <a:extLst>
                  <a:ext uri="{FF2B5EF4-FFF2-40B4-BE49-F238E27FC236}">
                    <a16:creationId xmlns:a16="http://schemas.microsoft.com/office/drawing/2014/main" id="{02DBCDBA-0218-50AC-B15B-831609A23115}"/>
                  </a:ext>
                </a:extLst>
              </p:cNvPr>
              <p:cNvSpPr/>
              <p:nvPr/>
            </p:nvSpPr>
            <p:spPr>
              <a:xfrm>
                <a:off x="7576075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5" y="1293"/>
                      <a:pt x="1292" y="1006"/>
                      <a:pt x="1292" y="647"/>
                    </a:cubicBezTo>
                    <a:cubicBezTo>
                      <a:pt x="1292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5">
                <a:extLst>
                  <a:ext uri="{FF2B5EF4-FFF2-40B4-BE49-F238E27FC236}">
                    <a16:creationId xmlns:a16="http://schemas.microsoft.com/office/drawing/2014/main" id="{A44B4087-8FE2-E5A9-F49E-0818E76FB216}"/>
                  </a:ext>
                </a:extLst>
              </p:cNvPr>
              <p:cNvSpPr/>
              <p:nvPr/>
            </p:nvSpPr>
            <p:spPr>
              <a:xfrm>
                <a:off x="6640450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5">
                <a:extLst>
                  <a:ext uri="{FF2B5EF4-FFF2-40B4-BE49-F238E27FC236}">
                    <a16:creationId xmlns:a16="http://schemas.microsoft.com/office/drawing/2014/main" id="{4FD05D33-954F-CC87-98E6-83FDEEAE8E15}"/>
                  </a:ext>
                </a:extLst>
              </p:cNvPr>
              <p:cNvSpPr/>
              <p:nvPr/>
            </p:nvSpPr>
            <p:spPr>
              <a:xfrm>
                <a:off x="6744287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5">
                <a:extLst>
                  <a:ext uri="{FF2B5EF4-FFF2-40B4-BE49-F238E27FC236}">
                    <a16:creationId xmlns:a16="http://schemas.microsoft.com/office/drawing/2014/main" id="{BCF56201-B12D-88C2-AB48-9B762475FA95}"/>
                  </a:ext>
                </a:extLst>
              </p:cNvPr>
              <p:cNvSpPr/>
              <p:nvPr/>
            </p:nvSpPr>
            <p:spPr>
              <a:xfrm>
                <a:off x="6848306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5">
                <a:extLst>
                  <a:ext uri="{FF2B5EF4-FFF2-40B4-BE49-F238E27FC236}">
                    <a16:creationId xmlns:a16="http://schemas.microsoft.com/office/drawing/2014/main" id="{77B1ECBE-4187-E328-760A-13CB9B5CA6DB}"/>
                  </a:ext>
                </a:extLst>
              </p:cNvPr>
              <p:cNvSpPr/>
              <p:nvPr/>
            </p:nvSpPr>
            <p:spPr>
              <a:xfrm>
                <a:off x="6952142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5">
                <a:extLst>
                  <a:ext uri="{FF2B5EF4-FFF2-40B4-BE49-F238E27FC236}">
                    <a16:creationId xmlns:a16="http://schemas.microsoft.com/office/drawing/2014/main" id="{D7CF6E06-1144-2D21-81C7-259D3F992489}"/>
                  </a:ext>
                </a:extLst>
              </p:cNvPr>
              <p:cNvSpPr/>
              <p:nvPr/>
            </p:nvSpPr>
            <p:spPr>
              <a:xfrm>
                <a:off x="7056162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5">
                <a:extLst>
                  <a:ext uri="{FF2B5EF4-FFF2-40B4-BE49-F238E27FC236}">
                    <a16:creationId xmlns:a16="http://schemas.microsoft.com/office/drawing/2014/main" id="{6067E691-72D4-9B43-3DCA-CF9C5F2ECD63}"/>
                  </a:ext>
                </a:extLst>
              </p:cNvPr>
              <p:cNvSpPr/>
              <p:nvPr/>
            </p:nvSpPr>
            <p:spPr>
              <a:xfrm>
                <a:off x="7159998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5">
                <a:extLst>
                  <a:ext uri="{FF2B5EF4-FFF2-40B4-BE49-F238E27FC236}">
                    <a16:creationId xmlns:a16="http://schemas.microsoft.com/office/drawing/2014/main" id="{FFDD7A8D-6DDA-9445-41CE-175FEA6C39BD}"/>
                  </a:ext>
                </a:extLst>
              </p:cNvPr>
              <p:cNvSpPr/>
              <p:nvPr/>
            </p:nvSpPr>
            <p:spPr>
              <a:xfrm>
                <a:off x="7264200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2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5">
                <a:extLst>
                  <a:ext uri="{FF2B5EF4-FFF2-40B4-BE49-F238E27FC236}">
                    <a16:creationId xmlns:a16="http://schemas.microsoft.com/office/drawing/2014/main" id="{140A7E7F-76E5-F681-3BD4-262A2D0FF93B}"/>
                  </a:ext>
                </a:extLst>
              </p:cNvPr>
              <p:cNvSpPr/>
              <p:nvPr/>
            </p:nvSpPr>
            <p:spPr>
              <a:xfrm>
                <a:off x="7368036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5">
                <a:extLst>
                  <a:ext uri="{FF2B5EF4-FFF2-40B4-BE49-F238E27FC236}">
                    <a16:creationId xmlns:a16="http://schemas.microsoft.com/office/drawing/2014/main" id="{977E9AC7-DF03-B012-03F6-3B7CBCFF343E}"/>
                  </a:ext>
                </a:extLst>
              </p:cNvPr>
              <p:cNvSpPr/>
              <p:nvPr/>
            </p:nvSpPr>
            <p:spPr>
              <a:xfrm>
                <a:off x="7472055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5">
                <a:extLst>
                  <a:ext uri="{FF2B5EF4-FFF2-40B4-BE49-F238E27FC236}">
                    <a16:creationId xmlns:a16="http://schemas.microsoft.com/office/drawing/2014/main" id="{6BFB93B4-FB56-47E9-38F4-05FC4F25C806}"/>
                  </a:ext>
                </a:extLst>
              </p:cNvPr>
              <p:cNvSpPr/>
              <p:nvPr/>
            </p:nvSpPr>
            <p:spPr>
              <a:xfrm>
                <a:off x="7575892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5">
                <a:extLst>
                  <a:ext uri="{FF2B5EF4-FFF2-40B4-BE49-F238E27FC236}">
                    <a16:creationId xmlns:a16="http://schemas.microsoft.com/office/drawing/2014/main" id="{D4DB0DD4-9B7C-1A6E-DC2E-DCDFD2B9423C}"/>
                  </a:ext>
                </a:extLst>
              </p:cNvPr>
              <p:cNvSpPr/>
              <p:nvPr/>
            </p:nvSpPr>
            <p:spPr>
              <a:xfrm>
                <a:off x="6640450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1" y="1293"/>
                      <a:pt x="1293" y="1006"/>
                      <a:pt x="1293" y="647"/>
                    </a:cubicBezTo>
                    <a:cubicBezTo>
                      <a:pt x="1293" y="293"/>
                      <a:pt x="1001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5">
                <a:extLst>
                  <a:ext uri="{FF2B5EF4-FFF2-40B4-BE49-F238E27FC236}">
                    <a16:creationId xmlns:a16="http://schemas.microsoft.com/office/drawing/2014/main" id="{BECA1775-5D61-2C6D-3B3D-17BA103229B7}"/>
                  </a:ext>
                </a:extLst>
              </p:cNvPr>
              <p:cNvSpPr/>
              <p:nvPr/>
            </p:nvSpPr>
            <p:spPr>
              <a:xfrm>
                <a:off x="6744287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7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5">
                <a:extLst>
                  <a:ext uri="{FF2B5EF4-FFF2-40B4-BE49-F238E27FC236}">
                    <a16:creationId xmlns:a16="http://schemas.microsoft.com/office/drawing/2014/main" id="{2E237115-3FAD-9F76-D863-AFA16682C257}"/>
                  </a:ext>
                </a:extLst>
              </p:cNvPr>
              <p:cNvSpPr/>
              <p:nvPr/>
            </p:nvSpPr>
            <p:spPr>
              <a:xfrm>
                <a:off x="6848306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7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5">
                <a:extLst>
                  <a:ext uri="{FF2B5EF4-FFF2-40B4-BE49-F238E27FC236}">
                    <a16:creationId xmlns:a16="http://schemas.microsoft.com/office/drawing/2014/main" id="{EE8A3B81-6F2F-FCEF-91C0-E8C364775585}"/>
                  </a:ext>
                </a:extLst>
              </p:cNvPr>
              <p:cNvSpPr/>
              <p:nvPr/>
            </p:nvSpPr>
            <p:spPr>
              <a:xfrm>
                <a:off x="6952325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5">
                <a:extLst>
                  <a:ext uri="{FF2B5EF4-FFF2-40B4-BE49-F238E27FC236}">
                    <a16:creationId xmlns:a16="http://schemas.microsoft.com/office/drawing/2014/main" id="{515A20B0-15D6-0007-2501-D0A31E8CB1F5}"/>
                  </a:ext>
                </a:extLst>
              </p:cNvPr>
              <p:cNvSpPr/>
              <p:nvPr/>
            </p:nvSpPr>
            <p:spPr>
              <a:xfrm>
                <a:off x="7056162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7"/>
                      <a:pt x="1" y="647"/>
                    </a:cubicBezTo>
                    <a:cubicBezTo>
                      <a:pt x="1" y="1006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5">
                <a:extLst>
                  <a:ext uri="{FF2B5EF4-FFF2-40B4-BE49-F238E27FC236}">
                    <a16:creationId xmlns:a16="http://schemas.microsoft.com/office/drawing/2014/main" id="{A0D5DC00-3685-E904-D584-3CB86B268020}"/>
                  </a:ext>
                </a:extLst>
              </p:cNvPr>
              <p:cNvSpPr/>
              <p:nvPr/>
            </p:nvSpPr>
            <p:spPr>
              <a:xfrm>
                <a:off x="7159998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7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5">
                <a:extLst>
                  <a:ext uri="{FF2B5EF4-FFF2-40B4-BE49-F238E27FC236}">
                    <a16:creationId xmlns:a16="http://schemas.microsoft.com/office/drawing/2014/main" id="{B1DE35F4-C1E8-C9A1-64F2-54A756E357B4}"/>
                  </a:ext>
                </a:extLst>
              </p:cNvPr>
              <p:cNvSpPr/>
              <p:nvPr/>
            </p:nvSpPr>
            <p:spPr>
              <a:xfrm>
                <a:off x="7264017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5">
                <a:extLst>
                  <a:ext uri="{FF2B5EF4-FFF2-40B4-BE49-F238E27FC236}">
                    <a16:creationId xmlns:a16="http://schemas.microsoft.com/office/drawing/2014/main" id="{D6052DE9-4A1D-20A7-0B34-7A68F07FDDF3}"/>
                  </a:ext>
                </a:extLst>
              </p:cNvPr>
              <p:cNvSpPr/>
              <p:nvPr/>
            </p:nvSpPr>
            <p:spPr>
              <a:xfrm>
                <a:off x="7368219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6" y="1"/>
                    </a:moveTo>
                    <a:cubicBezTo>
                      <a:pt x="288" y="1"/>
                      <a:pt x="0" y="293"/>
                      <a:pt x="0" y="647"/>
                    </a:cubicBezTo>
                    <a:cubicBezTo>
                      <a:pt x="0" y="1006"/>
                      <a:pt x="288" y="1293"/>
                      <a:pt x="646" y="1293"/>
                    </a:cubicBezTo>
                    <a:cubicBezTo>
                      <a:pt x="1001" y="1293"/>
                      <a:pt x="1292" y="1006"/>
                      <a:pt x="1292" y="647"/>
                    </a:cubicBezTo>
                    <a:cubicBezTo>
                      <a:pt x="1292" y="293"/>
                      <a:pt x="1001" y="1"/>
                      <a:pt x="6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5">
                <a:extLst>
                  <a:ext uri="{FF2B5EF4-FFF2-40B4-BE49-F238E27FC236}">
                    <a16:creationId xmlns:a16="http://schemas.microsoft.com/office/drawing/2014/main" id="{5939E2CB-BD51-A467-F4B9-1F533553E3CD}"/>
                  </a:ext>
                </a:extLst>
              </p:cNvPr>
              <p:cNvSpPr/>
              <p:nvPr/>
            </p:nvSpPr>
            <p:spPr>
              <a:xfrm>
                <a:off x="7472055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7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5">
                <a:extLst>
                  <a:ext uri="{FF2B5EF4-FFF2-40B4-BE49-F238E27FC236}">
                    <a16:creationId xmlns:a16="http://schemas.microsoft.com/office/drawing/2014/main" id="{A391A123-D2E3-C3CD-3E9E-7FCC3A32C836}"/>
                  </a:ext>
                </a:extLst>
              </p:cNvPr>
              <p:cNvSpPr/>
              <p:nvPr/>
            </p:nvSpPr>
            <p:spPr>
              <a:xfrm>
                <a:off x="7576075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5" y="1293"/>
                      <a:pt x="1292" y="1006"/>
                      <a:pt x="1292" y="647"/>
                    </a:cubicBezTo>
                    <a:cubicBezTo>
                      <a:pt x="1292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5">
                <a:extLst>
                  <a:ext uri="{FF2B5EF4-FFF2-40B4-BE49-F238E27FC236}">
                    <a16:creationId xmlns:a16="http://schemas.microsoft.com/office/drawing/2014/main" id="{07522AB3-CD77-36D0-4DC9-091A57678890}"/>
                  </a:ext>
                </a:extLst>
              </p:cNvPr>
              <p:cNvSpPr/>
              <p:nvPr/>
            </p:nvSpPr>
            <p:spPr>
              <a:xfrm>
                <a:off x="6640450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5">
                <a:extLst>
                  <a:ext uri="{FF2B5EF4-FFF2-40B4-BE49-F238E27FC236}">
                    <a16:creationId xmlns:a16="http://schemas.microsoft.com/office/drawing/2014/main" id="{1E1B0794-7F0A-2CD2-2811-CE8892F3D3CB}"/>
                  </a:ext>
                </a:extLst>
              </p:cNvPr>
              <p:cNvSpPr/>
              <p:nvPr/>
            </p:nvSpPr>
            <p:spPr>
              <a:xfrm>
                <a:off x="6744287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5">
                <a:extLst>
                  <a:ext uri="{FF2B5EF4-FFF2-40B4-BE49-F238E27FC236}">
                    <a16:creationId xmlns:a16="http://schemas.microsoft.com/office/drawing/2014/main" id="{2D91DB2C-1783-50C5-C987-31E552287A84}"/>
                  </a:ext>
                </a:extLst>
              </p:cNvPr>
              <p:cNvSpPr/>
              <p:nvPr/>
            </p:nvSpPr>
            <p:spPr>
              <a:xfrm>
                <a:off x="6848306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5">
                <a:extLst>
                  <a:ext uri="{FF2B5EF4-FFF2-40B4-BE49-F238E27FC236}">
                    <a16:creationId xmlns:a16="http://schemas.microsoft.com/office/drawing/2014/main" id="{1536A82A-C534-B691-AD43-B4525CCE1767}"/>
                  </a:ext>
                </a:extLst>
              </p:cNvPr>
              <p:cNvSpPr/>
              <p:nvPr/>
            </p:nvSpPr>
            <p:spPr>
              <a:xfrm>
                <a:off x="6952142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5">
                <a:extLst>
                  <a:ext uri="{FF2B5EF4-FFF2-40B4-BE49-F238E27FC236}">
                    <a16:creationId xmlns:a16="http://schemas.microsoft.com/office/drawing/2014/main" id="{F01C2213-DA8A-6B3D-F288-A09DC0F6E3AA}"/>
                  </a:ext>
                </a:extLst>
              </p:cNvPr>
              <p:cNvSpPr/>
              <p:nvPr/>
            </p:nvSpPr>
            <p:spPr>
              <a:xfrm>
                <a:off x="7056162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5">
                <a:extLst>
                  <a:ext uri="{FF2B5EF4-FFF2-40B4-BE49-F238E27FC236}">
                    <a16:creationId xmlns:a16="http://schemas.microsoft.com/office/drawing/2014/main" id="{5B130EE0-9901-2EB0-16BF-4A5AC4C33646}"/>
                  </a:ext>
                </a:extLst>
              </p:cNvPr>
              <p:cNvSpPr/>
              <p:nvPr/>
            </p:nvSpPr>
            <p:spPr>
              <a:xfrm>
                <a:off x="7159998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5">
                <a:extLst>
                  <a:ext uri="{FF2B5EF4-FFF2-40B4-BE49-F238E27FC236}">
                    <a16:creationId xmlns:a16="http://schemas.microsoft.com/office/drawing/2014/main" id="{0795DB16-7103-B4FF-6096-0DF255FC3804}"/>
                  </a:ext>
                </a:extLst>
              </p:cNvPr>
              <p:cNvSpPr/>
              <p:nvPr/>
            </p:nvSpPr>
            <p:spPr>
              <a:xfrm>
                <a:off x="7264200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2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5">
                <a:extLst>
                  <a:ext uri="{FF2B5EF4-FFF2-40B4-BE49-F238E27FC236}">
                    <a16:creationId xmlns:a16="http://schemas.microsoft.com/office/drawing/2014/main" id="{ABDB60FC-3F52-6947-C5AE-CAFB196BD180}"/>
                  </a:ext>
                </a:extLst>
              </p:cNvPr>
              <p:cNvSpPr/>
              <p:nvPr/>
            </p:nvSpPr>
            <p:spPr>
              <a:xfrm>
                <a:off x="7368036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5">
                <a:extLst>
                  <a:ext uri="{FF2B5EF4-FFF2-40B4-BE49-F238E27FC236}">
                    <a16:creationId xmlns:a16="http://schemas.microsoft.com/office/drawing/2014/main" id="{202C7146-E288-945A-1D4D-2BFF6C687E0F}"/>
                  </a:ext>
                </a:extLst>
              </p:cNvPr>
              <p:cNvSpPr/>
              <p:nvPr/>
            </p:nvSpPr>
            <p:spPr>
              <a:xfrm>
                <a:off x="7472055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5">
                <a:extLst>
                  <a:ext uri="{FF2B5EF4-FFF2-40B4-BE49-F238E27FC236}">
                    <a16:creationId xmlns:a16="http://schemas.microsoft.com/office/drawing/2014/main" id="{AC394307-4E91-B01C-B402-DF7FC66158DA}"/>
                  </a:ext>
                </a:extLst>
              </p:cNvPr>
              <p:cNvSpPr/>
              <p:nvPr/>
            </p:nvSpPr>
            <p:spPr>
              <a:xfrm>
                <a:off x="7575892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5">
                <a:extLst>
                  <a:ext uri="{FF2B5EF4-FFF2-40B4-BE49-F238E27FC236}">
                    <a16:creationId xmlns:a16="http://schemas.microsoft.com/office/drawing/2014/main" id="{13C29CCC-0554-E682-97D2-907A53BAD662}"/>
                  </a:ext>
                </a:extLst>
              </p:cNvPr>
              <p:cNvSpPr/>
              <p:nvPr/>
            </p:nvSpPr>
            <p:spPr>
              <a:xfrm>
                <a:off x="6640450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5">
                <a:extLst>
                  <a:ext uri="{FF2B5EF4-FFF2-40B4-BE49-F238E27FC236}">
                    <a16:creationId xmlns:a16="http://schemas.microsoft.com/office/drawing/2014/main" id="{3059931C-4700-21E2-38BB-F61237E4621B}"/>
                  </a:ext>
                </a:extLst>
              </p:cNvPr>
              <p:cNvSpPr/>
              <p:nvPr/>
            </p:nvSpPr>
            <p:spPr>
              <a:xfrm>
                <a:off x="6744287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5">
                <a:extLst>
                  <a:ext uri="{FF2B5EF4-FFF2-40B4-BE49-F238E27FC236}">
                    <a16:creationId xmlns:a16="http://schemas.microsoft.com/office/drawing/2014/main" id="{349E440B-FCE9-3B34-E60A-8C06C2C1862C}"/>
                  </a:ext>
                </a:extLst>
              </p:cNvPr>
              <p:cNvSpPr/>
              <p:nvPr/>
            </p:nvSpPr>
            <p:spPr>
              <a:xfrm>
                <a:off x="6848306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88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5">
                <a:extLst>
                  <a:ext uri="{FF2B5EF4-FFF2-40B4-BE49-F238E27FC236}">
                    <a16:creationId xmlns:a16="http://schemas.microsoft.com/office/drawing/2014/main" id="{EFE6E4EC-06BD-D8A5-721D-43E16A107C4E}"/>
                  </a:ext>
                </a:extLst>
              </p:cNvPr>
              <p:cNvSpPr/>
              <p:nvPr/>
            </p:nvSpPr>
            <p:spPr>
              <a:xfrm>
                <a:off x="6952142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5">
                <a:extLst>
                  <a:ext uri="{FF2B5EF4-FFF2-40B4-BE49-F238E27FC236}">
                    <a16:creationId xmlns:a16="http://schemas.microsoft.com/office/drawing/2014/main" id="{E965207A-7CD1-B224-DF9B-C60DBC31D0C9}"/>
                  </a:ext>
                </a:extLst>
              </p:cNvPr>
              <p:cNvSpPr/>
              <p:nvPr/>
            </p:nvSpPr>
            <p:spPr>
              <a:xfrm>
                <a:off x="7056162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7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5">
                <a:extLst>
                  <a:ext uri="{FF2B5EF4-FFF2-40B4-BE49-F238E27FC236}">
                    <a16:creationId xmlns:a16="http://schemas.microsoft.com/office/drawing/2014/main" id="{54BBA6BC-CEC2-28A1-77E9-E92CFE8745D9}"/>
                  </a:ext>
                </a:extLst>
              </p:cNvPr>
              <p:cNvSpPr/>
              <p:nvPr/>
            </p:nvSpPr>
            <p:spPr>
              <a:xfrm>
                <a:off x="7159998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88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5">
                <a:extLst>
                  <a:ext uri="{FF2B5EF4-FFF2-40B4-BE49-F238E27FC236}">
                    <a16:creationId xmlns:a16="http://schemas.microsoft.com/office/drawing/2014/main" id="{8E4339B3-9119-5E56-AD64-70C92E823805}"/>
                  </a:ext>
                </a:extLst>
              </p:cNvPr>
              <p:cNvSpPr/>
              <p:nvPr/>
            </p:nvSpPr>
            <p:spPr>
              <a:xfrm>
                <a:off x="7264200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2" y="1293"/>
                      <a:pt x="647" y="1293"/>
                    </a:cubicBezTo>
                    <a:cubicBezTo>
                      <a:pt x="1005" y="1293"/>
                      <a:pt x="1293" y="996"/>
                      <a:pt x="1293" y="647"/>
                    </a:cubicBezTo>
                    <a:cubicBezTo>
                      <a:pt x="1293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5">
                <a:extLst>
                  <a:ext uri="{FF2B5EF4-FFF2-40B4-BE49-F238E27FC236}">
                    <a16:creationId xmlns:a16="http://schemas.microsoft.com/office/drawing/2014/main" id="{C84CD039-3878-CE9C-D4FF-391C55BABCF7}"/>
                  </a:ext>
                </a:extLst>
              </p:cNvPr>
              <p:cNvSpPr/>
              <p:nvPr/>
            </p:nvSpPr>
            <p:spPr>
              <a:xfrm>
                <a:off x="7368036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88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5">
                <a:extLst>
                  <a:ext uri="{FF2B5EF4-FFF2-40B4-BE49-F238E27FC236}">
                    <a16:creationId xmlns:a16="http://schemas.microsoft.com/office/drawing/2014/main" id="{714D04DB-BC74-96ED-E92F-F407BCFA6DF8}"/>
                  </a:ext>
                </a:extLst>
              </p:cNvPr>
              <p:cNvSpPr/>
              <p:nvPr/>
            </p:nvSpPr>
            <p:spPr>
              <a:xfrm>
                <a:off x="7472055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5" y="1293"/>
                      <a:pt x="1293" y="996"/>
                      <a:pt x="1293" y="647"/>
                    </a:cubicBezTo>
                    <a:cubicBezTo>
                      <a:pt x="1293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5">
                <a:extLst>
                  <a:ext uri="{FF2B5EF4-FFF2-40B4-BE49-F238E27FC236}">
                    <a16:creationId xmlns:a16="http://schemas.microsoft.com/office/drawing/2014/main" id="{C3ACA3CA-41C2-82B9-89FF-E8F66DA95996}"/>
                  </a:ext>
                </a:extLst>
              </p:cNvPr>
              <p:cNvSpPr/>
              <p:nvPr/>
            </p:nvSpPr>
            <p:spPr>
              <a:xfrm>
                <a:off x="7575892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5">
                <a:extLst>
                  <a:ext uri="{FF2B5EF4-FFF2-40B4-BE49-F238E27FC236}">
                    <a16:creationId xmlns:a16="http://schemas.microsoft.com/office/drawing/2014/main" id="{7DA777BE-A667-4A4D-6160-6A0467FBEEEF}"/>
                  </a:ext>
                </a:extLst>
              </p:cNvPr>
              <p:cNvSpPr/>
              <p:nvPr/>
            </p:nvSpPr>
            <p:spPr>
              <a:xfrm>
                <a:off x="6640450" y="984676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1" y="1293"/>
                      <a:pt x="1293" y="1006"/>
                      <a:pt x="1293" y="647"/>
                    </a:cubicBezTo>
                    <a:cubicBezTo>
                      <a:pt x="1293" y="293"/>
                      <a:pt x="1001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5">
                <a:extLst>
                  <a:ext uri="{FF2B5EF4-FFF2-40B4-BE49-F238E27FC236}">
                    <a16:creationId xmlns:a16="http://schemas.microsoft.com/office/drawing/2014/main" id="{5FD9E0EF-3B7C-3B38-6142-B3242990716D}"/>
                  </a:ext>
                </a:extLst>
              </p:cNvPr>
              <p:cNvSpPr/>
              <p:nvPr/>
            </p:nvSpPr>
            <p:spPr>
              <a:xfrm>
                <a:off x="6744287" y="984858"/>
                <a:ext cx="47159" cy="4697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88" extrusionOk="0">
                    <a:moveTo>
                      <a:pt x="647" y="1"/>
                    </a:moveTo>
                    <a:cubicBezTo>
                      <a:pt x="288" y="1"/>
                      <a:pt x="1" y="283"/>
                      <a:pt x="1" y="642"/>
                    </a:cubicBezTo>
                    <a:cubicBezTo>
                      <a:pt x="1" y="1001"/>
                      <a:pt x="293" y="1288"/>
                      <a:pt x="647" y="1288"/>
                    </a:cubicBezTo>
                    <a:cubicBezTo>
                      <a:pt x="1006" y="1288"/>
                      <a:pt x="1293" y="996"/>
                      <a:pt x="1293" y="642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5">
                <a:extLst>
                  <a:ext uri="{FF2B5EF4-FFF2-40B4-BE49-F238E27FC236}">
                    <a16:creationId xmlns:a16="http://schemas.microsoft.com/office/drawing/2014/main" id="{90ECA2CD-C458-B9F4-E63D-D10BAEB98AAC}"/>
                  </a:ext>
                </a:extLst>
              </p:cNvPr>
              <p:cNvSpPr/>
              <p:nvPr/>
            </p:nvSpPr>
            <p:spPr>
              <a:xfrm>
                <a:off x="6848306" y="984858"/>
                <a:ext cx="47159" cy="4697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88" extrusionOk="0">
                    <a:moveTo>
                      <a:pt x="647" y="1"/>
                    </a:moveTo>
                    <a:cubicBezTo>
                      <a:pt x="288" y="1"/>
                      <a:pt x="1" y="283"/>
                      <a:pt x="1" y="642"/>
                    </a:cubicBezTo>
                    <a:cubicBezTo>
                      <a:pt x="1" y="1001"/>
                      <a:pt x="288" y="1288"/>
                      <a:pt x="647" y="1288"/>
                    </a:cubicBezTo>
                    <a:cubicBezTo>
                      <a:pt x="1006" y="1288"/>
                      <a:pt x="1293" y="996"/>
                      <a:pt x="1293" y="642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5">
                <a:extLst>
                  <a:ext uri="{FF2B5EF4-FFF2-40B4-BE49-F238E27FC236}">
                    <a16:creationId xmlns:a16="http://schemas.microsoft.com/office/drawing/2014/main" id="{5C365996-411E-A0C7-BB5D-6D1EF05DB7E2}"/>
                  </a:ext>
                </a:extLst>
              </p:cNvPr>
              <p:cNvSpPr/>
              <p:nvPr/>
            </p:nvSpPr>
            <p:spPr>
              <a:xfrm>
                <a:off x="6952325" y="984676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5">
                <a:extLst>
                  <a:ext uri="{FF2B5EF4-FFF2-40B4-BE49-F238E27FC236}">
                    <a16:creationId xmlns:a16="http://schemas.microsoft.com/office/drawing/2014/main" id="{99867590-FA02-3559-AD3B-8115F873C3B2}"/>
                  </a:ext>
                </a:extLst>
              </p:cNvPr>
              <p:cNvSpPr/>
              <p:nvPr/>
            </p:nvSpPr>
            <p:spPr>
              <a:xfrm>
                <a:off x="7056162" y="984858"/>
                <a:ext cx="47159" cy="4697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88" extrusionOk="0">
                    <a:moveTo>
                      <a:pt x="647" y="1"/>
                    </a:moveTo>
                    <a:cubicBezTo>
                      <a:pt x="288" y="1"/>
                      <a:pt x="1" y="283"/>
                      <a:pt x="1" y="642"/>
                    </a:cubicBezTo>
                    <a:cubicBezTo>
                      <a:pt x="1" y="1001"/>
                      <a:pt x="297" y="1288"/>
                      <a:pt x="647" y="1288"/>
                    </a:cubicBezTo>
                    <a:cubicBezTo>
                      <a:pt x="1006" y="1288"/>
                      <a:pt x="1293" y="996"/>
                      <a:pt x="1293" y="642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5">
                <a:extLst>
                  <a:ext uri="{FF2B5EF4-FFF2-40B4-BE49-F238E27FC236}">
                    <a16:creationId xmlns:a16="http://schemas.microsoft.com/office/drawing/2014/main" id="{404C27C3-4908-B9EE-4E1D-83CF75353E36}"/>
                  </a:ext>
                </a:extLst>
              </p:cNvPr>
              <p:cNvSpPr/>
              <p:nvPr/>
            </p:nvSpPr>
            <p:spPr>
              <a:xfrm>
                <a:off x="7159998" y="984858"/>
                <a:ext cx="47159" cy="4697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88" extrusionOk="0">
                    <a:moveTo>
                      <a:pt x="647" y="1"/>
                    </a:moveTo>
                    <a:cubicBezTo>
                      <a:pt x="288" y="1"/>
                      <a:pt x="1" y="283"/>
                      <a:pt x="1" y="642"/>
                    </a:cubicBezTo>
                    <a:cubicBezTo>
                      <a:pt x="1" y="1001"/>
                      <a:pt x="288" y="1288"/>
                      <a:pt x="647" y="1288"/>
                    </a:cubicBezTo>
                    <a:cubicBezTo>
                      <a:pt x="1006" y="1288"/>
                      <a:pt x="1293" y="996"/>
                      <a:pt x="1293" y="642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5">
                <a:extLst>
                  <a:ext uri="{FF2B5EF4-FFF2-40B4-BE49-F238E27FC236}">
                    <a16:creationId xmlns:a16="http://schemas.microsoft.com/office/drawing/2014/main" id="{5B231C4D-006D-0846-3A48-8C22F5C32225}"/>
                  </a:ext>
                </a:extLst>
              </p:cNvPr>
              <p:cNvSpPr/>
              <p:nvPr/>
            </p:nvSpPr>
            <p:spPr>
              <a:xfrm>
                <a:off x="7264017" y="984676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5">
                <a:extLst>
                  <a:ext uri="{FF2B5EF4-FFF2-40B4-BE49-F238E27FC236}">
                    <a16:creationId xmlns:a16="http://schemas.microsoft.com/office/drawing/2014/main" id="{F88CD9BD-9CF6-FD80-712F-62DB151D0235}"/>
                  </a:ext>
                </a:extLst>
              </p:cNvPr>
              <p:cNvSpPr/>
              <p:nvPr/>
            </p:nvSpPr>
            <p:spPr>
              <a:xfrm>
                <a:off x="7368219" y="984676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6" y="1"/>
                    </a:moveTo>
                    <a:cubicBezTo>
                      <a:pt x="288" y="1"/>
                      <a:pt x="0" y="293"/>
                      <a:pt x="0" y="647"/>
                    </a:cubicBezTo>
                    <a:cubicBezTo>
                      <a:pt x="0" y="1006"/>
                      <a:pt x="288" y="1293"/>
                      <a:pt x="646" y="1293"/>
                    </a:cubicBezTo>
                    <a:cubicBezTo>
                      <a:pt x="1001" y="1293"/>
                      <a:pt x="1292" y="1006"/>
                      <a:pt x="1292" y="647"/>
                    </a:cubicBezTo>
                    <a:cubicBezTo>
                      <a:pt x="1292" y="293"/>
                      <a:pt x="1001" y="1"/>
                      <a:pt x="6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5">
                <a:extLst>
                  <a:ext uri="{FF2B5EF4-FFF2-40B4-BE49-F238E27FC236}">
                    <a16:creationId xmlns:a16="http://schemas.microsoft.com/office/drawing/2014/main" id="{737819C2-B24C-66B9-C318-3CFB8CEC0EB6}"/>
                  </a:ext>
                </a:extLst>
              </p:cNvPr>
              <p:cNvSpPr/>
              <p:nvPr/>
            </p:nvSpPr>
            <p:spPr>
              <a:xfrm>
                <a:off x="7472055" y="984858"/>
                <a:ext cx="47159" cy="4697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88" extrusionOk="0">
                    <a:moveTo>
                      <a:pt x="647" y="1"/>
                    </a:moveTo>
                    <a:cubicBezTo>
                      <a:pt x="288" y="1"/>
                      <a:pt x="1" y="283"/>
                      <a:pt x="1" y="642"/>
                    </a:cubicBezTo>
                    <a:cubicBezTo>
                      <a:pt x="1" y="1001"/>
                      <a:pt x="293" y="1288"/>
                      <a:pt x="647" y="1288"/>
                    </a:cubicBezTo>
                    <a:cubicBezTo>
                      <a:pt x="1005" y="1288"/>
                      <a:pt x="1293" y="996"/>
                      <a:pt x="1293" y="642"/>
                    </a:cubicBezTo>
                    <a:cubicBezTo>
                      <a:pt x="1293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5">
                <a:extLst>
                  <a:ext uri="{FF2B5EF4-FFF2-40B4-BE49-F238E27FC236}">
                    <a16:creationId xmlns:a16="http://schemas.microsoft.com/office/drawing/2014/main" id="{52D3BC44-1803-BE7A-AF41-152CD04533EB}"/>
                  </a:ext>
                </a:extLst>
              </p:cNvPr>
              <p:cNvSpPr/>
              <p:nvPr/>
            </p:nvSpPr>
            <p:spPr>
              <a:xfrm>
                <a:off x="7576075" y="984676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5" y="1293"/>
                      <a:pt x="1292" y="1006"/>
                      <a:pt x="1292" y="647"/>
                    </a:cubicBezTo>
                    <a:cubicBezTo>
                      <a:pt x="1292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5">
                <a:extLst>
                  <a:ext uri="{FF2B5EF4-FFF2-40B4-BE49-F238E27FC236}">
                    <a16:creationId xmlns:a16="http://schemas.microsoft.com/office/drawing/2014/main" id="{3154AD63-A09C-C378-EEE1-FCC46313E102}"/>
                  </a:ext>
                </a:extLst>
              </p:cNvPr>
              <p:cNvSpPr/>
              <p:nvPr/>
            </p:nvSpPr>
            <p:spPr>
              <a:xfrm>
                <a:off x="6640450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1"/>
                      <a:pt x="288" y="1293"/>
                      <a:pt x="647" y="1293"/>
                    </a:cubicBezTo>
                    <a:cubicBezTo>
                      <a:pt x="1001" y="1293"/>
                      <a:pt x="1293" y="1001"/>
                      <a:pt x="1293" y="647"/>
                    </a:cubicBezTo>
                    <a:cubicBezTo>
                      <a:pt x="1293" y="288"/>
                      <a:pt x="1001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5">
                <a:extLst>
                  <a:ext uri="{FF2B5EF4-FFF2-40B4-BE49-F238E27FC236}">
                    <a16:creationId xmlns:a16="http://schemas.microsoft.com/office/drawing/2014/main" id="{2B8C0D56-A1D5-D3D3-9AFA-EFBAF3F32CC5}"/>
                  </a:ext>
                </a:extLst>
              </p:cNvPr>
              <p:cNvSpPr/>
              <p:nvPr/>
            </p:nvSpPr>
            <p:spPr>
              <a:xfrm>
                <a:off x="6744287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2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5">
                <a:extLst>
                  <a:ext uri="{FF2B5EF4-FFF2-40B4-BE49-F238E27FC236}">
                    <a16:creationId xmlns:a16="http://schemas.microsoft.com/office/drawing/2014/main" id="{4DD2929E-403F-E8B5-2FB1-071AB6F54290}"/>
                  </a:ext>
                </a:extLst>
              </p:cNvPr>
              <p:cNvSpPr/>
              <p:nvPr/>
            </p:nvSpPr>
            <p:spPr>
              <a:xfrm>
                <a:off x="6848306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2"/>
                      <a:pt x="1" y="647"/>
                    </a:cubicBezTo>
                    <a:cubicBezTo>
                      <a:pt x="1" y="1005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5">
                <a:extLst>
                  <a:ext uri="{FF2B5EF4-FFF2-40B4-BE49-F238E27FC236}">
                    <a16:creationId xmlns:a16="http://schemas.microsoft.com/office/drawing/2014/main" id="{8FEA0253-D906-0D35-C8F2-BBF10DE1823D}"/>
                  </a:ext>
                </a:extLst>
              </p:cNvPr>
              <p:cNvSpPr/>
              <p:nvPr/>
            </p:nvSpPr>
            <p:spPr>
              <a:xfrm>
                <a:off x="6952325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88"/>
                      <a:pt x="1" y="647"/>
                    </a:cubicBezTo>
                    <a:cubicBezTo>
                      <a:pt x="1" y="1001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5">
                <a:extLst>
                  <a:ext uri="{FF2B5EF4-FFF2-40B4-BE49-F238E27FC236}">
                    <a16:creationId xmlns:a16="http://schemas.microsoft.com/office/drawing/2014/main" id="{FC5F827B-7A2D-1BDB-4066-2A76408C5ACF}"/>
                  </a:ext>
                </a:extLst>
              </p:cNvPr>
              <p:cNvSpPr/>
              <p:nvPr/>
            </p:nvSpPr>
            <p:spPr>
              <a:xfrm>
                <a:off x="7056162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2"/>
                      <a:pt x="1" y="647"/>
                    </a:cubicBezTo>
                    <a:cubicBezTo>
                      <a:pt x="1" y="1005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5">
                <a:extLst>
                  <a:ext uri="{FF2B5EF4-FFF2-40B4-BE49-F238E27FC236}">
                    <a16:creationId xmlns:a16="http://schemas.microsoft.com/office/drawing/2014/main" id="{541EC85D-40FC-FCFC-BAEE-95B3A6067431}"/>
                  </a:ext>
                </a:extLst>
              </p:cNvPr>
              <p:cNvSpPr/>
              <p:nvPr/>
            </p:nvSpPr>
            <p:spPr>
              <a:xfrm>
                <a:off x="7159998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2"/>
                      <a:pt x="1" y="647"/>
                    </a:cubicBezTo>
                    <a:cubicBezTo>
                      <a:pt x="1" y="1005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5">
                <a:extLst>
                  <a:ext uri="{FF2B5EF4-FFF2-40B4-BE49-F238E27FC236}">
                    <a16:creationId xmlns:a16="http://schemas.microsoft.com/office/drawing/2014/main" id="{471A93AC-1C5C-6A67-4A77-5A4FD61504BC}"/>
                  </a:ext>
                </a:extLst>
              </p:cNvPr>
              <p:cNvSpPr/>
              <p:nvPr/>
            </p:nvSpPr>
            <p:spPr>
              <a:xfrm>
                <a:off x="7264017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88"/>
                      <a:pt x="1" y="647"/>
                    </a:cubicBezTo>
                    <a:cubicBezTo>
                      <a:pt x="1" y="1001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5">
                <a:extLst>
                  <a:ext uri="{FF2B5EF4-FFF2-40B4-BE49-F238E27FC236}">
                    <a16:creationId xmlns:a16="http://schemas.microsoft.com/office/drawing/2014/main" id="{3AB625FF-91AD-6857-8083-2C6C76E42F75}"/>
                  </a:ext>
                </a:extLst>
              </p:cNvPr>
              <p:cNvSpPr/>
              <p:nvPr/>
            </p:nvSpPr>
            <p:spPr>
              <a:xfrm>
                <a:off x="7368219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6" y="1"/>
                    </a:moveTo>
                    <a:cubicBezTo>
                      <a:pt x="288" y="1"/>
                      <a:pt x="0" y="288"/>
                      <a:pt x="0" y="647"/>
                    </a:cubicBezTo>
                    <a:cubicBezTo>
                      <a:pt x="0" y="1001"/>
                      <a:pt x="288" y="1293"/>
                      <a:pt x="646" y="1293"/>
                    </a:cubicBezTo>
                    <a:cubicBezTo>
                      <a:pt x="1001" y="1293"/>
                      <a:pt x="1292" y="1001"/>
                      <a:pt x="1292" y="647"/>
                    </a:cubicBezTo>
                    <a:cubicBezTo>
                      <a:pt x="1292" y="288"/>
                      <a:pt x="1001" y="1"/>
                      <a:pt x="6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5">
                <a:extLst>
                  <a:ext uri="{FF2B5EF4-FFF2-40B4-BE49-F238E27FC236}">
                    <a16:creationId xmlns:a16="http://schemas.microsoft.com/office/drawing/2014/main" id="{230ECB8E-EBC6-3AB6-0C90-FD2FF692CA6F}"/>
                  </a:ext>
                </a:extLst>
              </p:cNvPr>
              <p:cNvSpPr/>
              <p:nvPr/>
            </p:nvSpPr>
            <p:spPr>
              <a:xfrm>
                <a:off x="7472055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2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5">
                <a:extLst>
                  <a:ext uri="{FF2B5EF4-FFF2-40B4-BE49-F238E27FC236}">
                    <a16:creationId xmlns:a16="http://schemas.microsoft.com/office/drawing/2014/main" id="{19ACB724-6D95-E1B7-FAB9-73D35CABF64D}"/>
                  </a:ext>
                </a:extLst>
              </p:cNvPr>
              <p:cNvSpPr/>
              <p:nvPr/>
            </p:nvSpPr>
            <p:spPr>
              <a:xfrm>
                <a:off x="7576075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1"/>
                      <a:pt x="288" y="1293"/>
                      <a:pt x="647" y="1293"/>
                    </a:cubicBezTo>
                    <a:cubicBezTo>
                      <a:pt x="1005" y="1293"/>
                      <a:pt x="1292" y="1001"/>
                      <a:pt x="1292" y="647"/>
                    </a:cubicBezTo>
                    <a:cubicBezTo>
                      <a:pt x="1292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5">
                <a:extLst>
                  <a:ext uri="{FF2B5EF4-FFF2-40B4-BE49-F238E27FC236}">
                    <a16:creationId xmlns:a16="http://schemas.microsoft.com/office/drawing/2014/main" id="{4EDF30D8-F0E7-719B-802A-DD7F8F8AB241}"/>
                  </a:ext>
                </a:extLst>
              </p:cNvPr>
              <p:cNvSpPr/>
              <p:nvPr/>
            </p:nvSpPr>
            <p:spPr>
              <a:xfrm>
                <a:off x="6640450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5">
                <a:extLst>
                  <a:ext uri="{FF2B5EF4-FFF2-40B4-BE49-F238E27FC236}">
                    <a16:creationId xmlns:a16="http://schemas.microsoft.com/office/drawing/2014/main" id="{3F134538-C00B-EAB4-936F-304429CB07F0}"/>
                  </a:ext>
                </a:extLst>
              </p:cNvPr>
              <p:cNvSpPr/>
              <p:nvPr/>
            </p:nvSpPr>
            <p:spPr>
              <a:xfrm>
                <a:off x="6744287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5">
                <a:extLst>
                  <a:ext uri="{FF2B5EF4-FFF2-40B4-BE49-F238E27FC236}">
                    <a16:creationId xmlns:a16="http://schemas.microsoft.com/office/drawing/2014/main" id="{589707F9-1113-FCE9-5B2E-B58F316205A2}"/>
                  </a:ext>
                </a:extLst>
              </p:cNvPr>
              <p:cNvSpPr/>
              <p:nvPr/>
            </p:nvSpPr>
            <p:spPr>
              <a:xfrm>
                <a:off x="6848306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5">
                <a:extLst>
                  <a:ext uri="{FF2B5EF4-FFF2-40B4-BE49-F238E27FC236}">
                    <a16:creationId xmlns:a16="http://schemas.microsoft.com/office/drawing/2014/main" id="{7E8BEE38-A9D7-A42B-F2FC-013CADE7DC75}"/>
                  </a:ext>
                </a:extLst>
              </p:cNvPr>
              <p:cNvSpPr/>
              <p:nvPr/>
            </p:nvSpPr>
            <p:spPr>
              <a:xfrm>
                <a:off x="6952142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5">
                <a:extLst>
                  <a:ext uri="{FF2B5EF4-FFF2-40B4-BE49-F238E27FC236}">
                    <a16:creationId xmlns:a16="http://schemas.microsoft.com/office/drawing/2014/main" id="{95483D67-ACCA-474F-6CCC-ECF12E41CD2C}"/>
                  </a:ext>
                </a:extLst>
              </p:cNvPr>
              <p:cNvSpPr/>
              <p:nvPr/>
            </p:nvSpPr>
            <p:spPr>
              <a:xfrm>
                <a:off x="7056162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5">
                <a:extLst>
                  <a:ext uri="{FF2B5EF4-FFF2-40B4-BE49-F238E27FC236}">
                    <a16:creationId xmlns:a16="http://schemas.microsoft.com/office/drawing/2014/main" id="{E48B8F56-0AEA-7FE9-54B2-F907AA83EE1C}"/>
                  </a:ext>
                </a:extLst>
              </p:cNvPr>
              <p:cNvSpPr/>
              <p:nvPr/>
            </p:nvSpPr>
            <p:spPr>
              <a:xfrm>
                <a:off x="7159998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5">
                <a:extLst>
                  <a:ext uri="{FF2B5EF4-FFF2-40B4-BE49-F238E27FC236}">
                    <a16:creationId xmlns:a16="http://schemas.microsoft.com/office/drawing/2014/main" id="{FFDE8228-78BA-5C05-C9B7-6FB3A37CE17E}"/>
                  </a:ext>
                </a:extLst>
              </p:cNvPr>
              <p:cNvSpPr/>
              <p:nvPr/>
            </p:nvSpPr>
            <p:spPr>
              <a:xfrm>
                <a:off x="7264200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2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5">
                <a:extLst>
                  <a:ext uri="{FF2B5EF4-FFF2-40B4-BE49-F238E27FC236}">
                    <a16:creationId xmlns:a16="http://schemas.microsoft.com/office/drawing/2014/main" id="{17D7B1CE-6AE5-BA60-B242-5B5BDC3A39B8}"/>
                  </a:ext>
                </a:extLst>
              </p:cNvPr>
              <p:cNvSpPr/>
              <p:nvPr/>
            </p:nvSpPr>
            <p:spPr>
              <a:xfrm>
                <a:off x="7368036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5">
                <a:extLst>
                  <a:ext uri="{FF2B5EF4-FFF2-40B4-BE49-F238E27FC236}">
                    <a16:creationId xmlns:a16="http://schemas.microsoft.com/office/drawing/2014/main" id="{EC3203BD-B9FF-DE26-5A38-8ACAB717ABCB}"/>
                  </a:ext>
                </a:extLst>
              </p:cNvPr>
              <p:cNvSpPr/>
              <p:nvPr/>
            </p:nvSpPr>
            <p:spPr>
              <a:xfrm>
                <a:off x="7472055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5">
                <a:extLst>
                  <a:ext uri="{FF2B5EF4-FFF2-40B4-BE49-F238E27FC236}">
                    <a16:creationId xmlns:a16="http://schemas.microsoft.com/office/drawing/2014/main" id="{C6F9CA5F-8948-88E0-CD6C-4321FA61E7EB}"/>
                  </a:ext>
                </a:extLst>
              </p:cNvPr>
              <p:cNvSpPr/>
              <p:nvPr/>
            </p:nvSpPr>
            <p:spPr>
              <a:xfrm>
                <a:off x="7575892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" name="Google Shape;355;p35">
              <a:extLst>
                <a:ext uri="{FF2B5EF4-FFF2-40B4-BE49-F238E27FC236}">
                  <a16:creationId xmlns:a16="http://schemas.microsoft.com/office/drawing/2014/main" id="{FCC1EABC-E459-B75B-8887-2C4D0CB605F1}"/>
                </a:ext>
              </a:extLst>
            </p:cNvPr>
            <p:cNvSpPr/>
            <p:nvPr/>
          </p:nvSpPr>
          <p:spPr>
            <a:xfrm>
              <a:off x="7808375" y="3315850"/>
              <a:ext cx="622351" cy="1180864"/>
            </a:xfrm>
            <a:custGeom>
              <a:avLst/>
              <a:gdLst/>
              <a:ahLst/>
              <a:cxnLst/>
              <a:rect l="l" t="t" r="r" b="b"/>
              <a:pathLst>
                <a:path w="8696" h="16500" extrusionOk="0">
                  <a:moveTo>
                    <a:pt x="532" y="1230"/>
                  </a:moveTo>
                  <a:lnTo>
                    <a:pt x="7925" y="8245"/>
                  </a:lnTo>
                  <a:lnTo>
                    <a:pt x="532" y="15265"/>
                  </a:lnTo>
                  <a:lnTo>
                    <a:pt x="532" y="1230"/>
                  </a:lnTo>
                  <a:close/>
                  <a:moveTo>
                    <a:pt x="1" y="0"/>
                  </a:moveTo>
                  <a:lnTo>
                    <a:pt x="1" y="16499"/>
                  </a:lnTo>
                  <a:lnTo>
                    <a:pt x="8695" y="8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56;p35">
              <a:extLst>
                <a:ext uri="{FF2B5EF4-FFF2-40B4-BE49-F238E27FC236}">
                  <a16:creationId xmlns:a16="http://schemas.microsoft.com/office/drawing/2014/main" id="{DAC58312-F793-F196-932A-97D036CB6911}"/>
                </a:ext>
              </a:extLst>
            </p:cNvPr>
            <p:cNvSpPr/>
            <p:nvPr/>
          </p:nvSpPr>
          <p:spPr>
            <a:xfrm>
              <a:off x="7172632" y="876080"/>
              <a:ext cx="1060949" cy="130243"/>
            </a:xfrm>
            <a:custGeom>
              <a:avLst/>
              <a:gdLst/>
              <a:ahLst/>
              <a:cxnLst/>
              <a:rect l="l" t="t" r="r" b="b"/>
              <a:pathLst>
                <a:path w="29089" h="3571" extrusionOk="0">
                  <a:moveTo>
                    <a:pt x="6015" y="1"/>
                  </a:moveTo>
                  <a:lnTo>
                    <a:pt x="3173" y="2226"/>
                  </a:lnTo>
                  <a:lnTo>
                    <a:pt x="651" y="259"/>
                  </a:lnTo>
                  <a:lnTo>
                    <a:pt x="0" y="1087"/>
                  </a:lnTo>
                  <a:lnTo>
                    <a:pt x="3173" y="3570"/>
                  </a:lnTo>
                  <a:lnTo>
                    <a:pt x="6015" y="1345"/>
                  </a:lnTo>
                  <a:lnTo>
                    <a:pt x="8853" y="3570"/>
                  </a:lnTo>
                  <a:lnTo>
                    <a:pt x="11700" y="1345"/>
                  </a:lnTo>
                  <a:lnTo>
                    <a:pt x="14542" y="3570"/>
                  </a:lnTo>
                  <a:lnTo>
                    <a:pt x="17384" y="1345"/>
                  </a:lnTo>
                  <a:lnTo>
                    <a:pt x="20232" y="3570"/>
                  </a:lnTo>
                  <a:lnTo>
                    <a:pt x="23074" y="1345"/>
                  </a:lnTo>
                  <a:lnTo>
                    <a:pt x="25921" y="3570"/>
                  </a:lnTo>
                  <a:lnTo>
                    <a:pt x="29089" y="1087"/>
                  </a:lnTo>
                  <a:lnTo>
                    <a:pt x="28438" y="259"/>
                  </a:lnTo>
                  <a:lnTo>
                    <a:pt x="25921" y="2226"/>
                  </a:lnTo>
                  <a:lnTo>
                    <a:pt x="23074" y="1"/>
                  </a:lnTo>
                  <a:lnTo>
                    <a:pt x="20232" y="2226"/>
                  </a:lnTo>
                  <a:lnTo>
                    <a:pt x="17384" y="1"/>
                  </a:lnTo>
                  <a:lnTo>
                    <a:pt x="14542" y="2226"/>
                  </a:lnTo>
                  <a:lnTo>
                    <a:pt x="11700" y="1"/>
                  </a:lnTo>
                  <a:lnTo>
                    <a:pt x="8853" y="2226"/>
                  </a:lnTo>
                  <a:lnTo>
                    <a:pt x="6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46AEBFC2-0717-F756-D346-4CB0A2A8E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5D1101B5-101F-B0CB-86E6-AFAA7F76F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0318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State space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8943C3CF-5533-98F5-F0D4-28D8D781DF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F1A54DC-BB1D-2582-8F70-7A2437E278A8}"/>
                  </a:ext>
                </a:extLst>
              </p:cNvPr>
              <p:cNvSpPr txBox="1"/>
              <p:nvPr/>
            </p:nvSpPr>
            <p:spPr>
              <a:xfrm>
                <a:off x="3442994" y="1756031"/>
                <a:ext cx="52700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it-IT" sz="160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F1A54DC-BB1D-2582-8F70-7A2437E27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994" y="1756031"/>
                <a:ext cx="527003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547;p40">
                <a:extLst>
                  <a:ext uri="{FF2B5EF4-FFF2-40B4-BE49-F238E27FC236}">
                    <a16:creationId xmlns:a16="http://schemas.microsoft.com/office/drawing/2014/main" id="{67D4310B-741E-71CA-C7D9-1345475784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101" y="1229995"/>
                <a:ext cx="5572049" cy="3562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9pPr>
              </a:lstStyle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𝑞</m:t>
                    </m:r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12 joint angles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</m:acc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12 joint velocities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𝑧</m:t>
                    </m:r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Body height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𝜙</m:t>
                    </m:r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Body orientation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Body linear velocity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𝜔</m:t>
                    </m:r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Body angular velocity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Current RM state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𝛿</m:t>
                    </m:r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Number of steps since previous RM state change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Vector of four boolean variables, that are 1 if the     corresponding foot is touching the ground, 0 otherwise</a:t>
                </a:r>
              </a:p>
            </p:txBody>
          </p:sp>
        </mc:Choice>
        <mc:Fallback xmlns="">
          <p:sp>
            <p:nvSpPr>
              <p:cNvPr id="12" name="Google Shape;547;p40">
                <a:extLst>
                  <a:ext uri="{FF2B5EF4-FFF2-40B4-BE49-F238E27FC236}">
                    <a16:creationId xmlns:a16="http://schemas.microsoft.com/office/drawing/2014/main" id="{67D4310B-741E-71CA-C7D9-134547578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01" y="1229995"/>
                <a:ext cx="5572049" cy="3562439"/>
              </a:xfrm>
              <a:prstGeom prst="rect">
                <a:avLst/>
              </a:prstGeom>
              <a:blipFill>
                <a:blip r:embed="rId5"/>
                <a:stretch>
                  <a:fillRect l="-766" r="-4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19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46AEBFC2-0717-F756-D346-4CB0A2A8E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5D1101B5-101F-B0CB-86E6-AFAA7F76F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809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Reward function (fixed forward velocity)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8943C3CF-5533-98F5-F0D4-28D8D781DF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7954E53-46D7-3CE0-72BE-B68E0D578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000" y="1529069"/>
            <a:ext cx="6840000" cy="269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498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7D71F461-16DC-E089-395E-639F18AE8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77FF52DE-2D88-619C-9C7F-A9BE17E9C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1697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Curriculum learning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FCB67D0D-0B1F-DD0C-C902-CB0018E8B5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sp>
        <p:nvSpPr>
          <p:cNvPr id="3" name="Google Shape;547;p40">
            <a:extLst>
              <a:ext uri="{FF2B5EF4-FFF2-40B4-BE49-F238E27FC236}">
                <a16:creationId xmlns:a16="http://schemas.microsoft.com/office/drawing/2014/main" id="{048F3641-72E3-728F-F5B0-B34180157CB5}"/>
              </a:ext>
            </a:extLst>
          </p:cNvPr>
          <p:cNvSpPr txBox="1">
            <a:spLocks/>
          </p:cNvSpPr>
          <p:nvPr/>
        </p:nvSpPr>
        <p:spPr>
          <a:xfrm>
            <a:off x="77637" y="1293244"/>
            <a:ext cx="8543849" cy="181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Increase slowly the weight of the penalties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The robot can find a local reward maximum by doing nothing!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Fondamental when not using reward machines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Optional when using reward machines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The training can become very slow</a:t>
            </a:r>
          </a:p>
          <a:p>
            <a:pPr>
              <a:lnSpc>
                <a:spcPct val="120000"/>
              </a:lnSpc>
              <a:buSzPct val="100000"/>
            </a:pPr>
            <a:endParaRPr lang="it-IT" sz="1800" b="0"/>
          </a:p>
        </p:txBody>
      </p:sp>
      <p:pic>
        <p:nvPicPr>
          <p:cNvPr id="7" name="Immagine 6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2B8FB35B-E8C0-23FF-C73E-45544FBA7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72" y="3272101"/>
            <a:ext cx="5175256" cy="1482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170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04C098D8-F927-7046-2E67-9C4007572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1FBB1E0B-0D77-76B2-0EB0-BCFBEF65DF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5093"/>
            <a:ext cx="71697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Training of trot gait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65D22CE8-A052-8784-A484-A436DC0C0B4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3" name="trot_">
            <a:hlinkClick r:id="" action="ppaction://media"/>
            <a:extLst>
              <a:ext uri="{FF2B5EF4-FFF2-40B4-BE49-F238E27FC236}">
                <a16:creationId xmlns:a16="http://schemas.microsoft.com/office/drawing/2014/main" id="{2C925AD9-8621-8BA9-4AE1-7237C8EAE6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2000" y="1138282"/>
            <a:ext cx="6480000" cy="3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2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3502A1F6-6B48-FE40-1838-1A844407B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0AE5BBC7-CDD7-4A51-CA40-0C4ADE0144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2725"/>
            <a:ext cx="71697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Training of bound gait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6FCBBAC6-05BF-56ED-5779-56572CBC6DD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3" name="bound_">
            <a:hlinkClick r:id="" action="ppaction://media"/>
            <a:extLst>
              <a:ext uri="{FF2B5EF4-FFF2-40B4-BE49-F238E27FC236}">
                <a16:creationId xmlns:a16="http://schemas.microsoft.com/office/drawing/2014/main" id="{385329BF-3830-D2A8-847C-639E109E70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2000" y="1138282"/>
            <a:ext cx="6480000" cy="3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2BE6ABBF-4584-ED7C-B42A-8302711CA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7EC1000F-6B13-C6C4-86F4-9B7930820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8909"/>
            <a:ext cx="71697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Training of pace gait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CBC5957B-96AF-DE82-2FA9-EE77636BF1C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3" name="pace_">
            <a:hlinkClick r:id="" action="ppaction://media"/>
            <a:extLst>
              <a:ext uri="{FF2B5EF4-FFF2-40B4-BE49-F238E27FC236}">
                <a16:creationId xmlns:a16="http://schemas.microsoft.com/office/drawing/2014/main" id="{FDFBE5BC-DD17-0083-2009-157BA2DB01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2000" y="1118053"/>
            <a:ext cx="6480000" cy="3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750F9781-E193-DD22-718B-9635F88E9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>
            <a:extLst>
              <a:ext uri="{FF2B5EF4-FFF2-40B4-BE49-F238E27FC236}">
                <a16:creationId xmlns:a16="http://schemas.microsoft.com/office/drawing/2014/main" id="{0056DEA8-5B10-00C7-89B1-5A0E2A3C36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4. </a:t>
            </a:r>
            <a:r>
              <a:rPr lang="it-IT"/>
              <a:t>Robust gait transitions</a:t>
            </a:r>
            <a:endParaRPr b="1"/>
          </a:p>
        </p:txBody>
      </p:sp>
      <p:pic>
        <p:nvPicPr>
          <p:cNvPr id="4" name="Immagine 3" descr="banner.png">
            <a:extLst>
              <a:ext uri="{FF2B5EF4-FFF2-40B4-BE49-F238E27FC236}">
                <a16:creationId xmlns:a16="http://schemas.microsoft.com/office/drawing/2014/main" id="{AD8A9F79-7E85-C3EC-9F1A-9F6B7F5705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1905E7A3-BA27-E793-F74D-D30A763B9C2B}"/>
              </a:ext>
            </a:extLst>
          </p:cNvPr>
          <p:cNvSpPr txBox="1">
            <a:spLocks/>
          </p:cNvSpPr>
          <p:nvPr/>
        </p:nvSpPr>
        <p:spPr>
          <a:xfrm>
            <a:off x="77637" y="1390348"/>
            <a:ext cx="4979885" cy="318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2400" b="0"/>
              <a:t>Specific training can be done on transitions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24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2400" b="0">
                <a:sym typeface="Wingdings" panose="05000000000000000000" pitchFamily="2" charset="2"/>
              </a:rPr>
              <a:t>Domain randomization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2400" b="0">
              <a:sym typeface="Wingdings" panose="05000000000000000000" pitchFamily="2" charset="2"/>
            </a:endParaRP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2400" b="0">
                <a:sym typeface="Wingdings" panose="05000000000000000000" pitchFamily="2" charset="2"/>
              </a:rPr>
              <a:t>External disturbances</a:t>
            </a:r>
          </a:p>
        </p:txBody>
      </p:sp>
      <p:pic>
        <p:nvPicPr>
          <p:cNvPr id="5" name="Immagine 4" descr="Immagine che contiene schizzo, disegno, clipart, Line art&#10;&#10;Descrizione generata automaticamente">
            <a:extLst>
              <a:ext uri="{FF2B5EF4-FFF2-40B4-BE49-F238E27FC236}">
                <a16:creationId xmlns:a16="http://schemas.microsoft.com/office/drawing/2014/main" id="{93F951F7-FA48-DBC4-BBCC-C7A01A1A2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353" y="1390348"/>
            <a:ext cx="2974835" cy="2974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6881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2BE6ABBF-4584-ED7C-B42A-8302711CA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7EC1000F-6B13-C6C4-86F4-9B7930820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1697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Domain and dynamic randomization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CBC5957B-96AF-DE82-2FA9-EE77636BF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547;p40">
                <a:extLst>
                  <a:ext uri="{FF2B5EF4-FFF2-40B4-BE49-F238E27FC236}">
                    <a16:creationId xmlns:a16="http://schemas.microsoft.com/office/drawing/2014/main" id="{E8BD003E-612F-70DC-0DBE-A349E12D1E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37" y="1099368"/>
                <a:ext cx="5295475" cy="3779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9pPr>
              </a:lstStyle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Significantly improve the sim-to-real gap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Make the locomotion more robust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Can be implemented with curriculum learning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endParaRPr lang="it-IT" sz="1800" b="0"/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Adding noise to the state observation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Adding noise to the motors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Adding noise to the parameters of control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1800" b="0"/>
                  <a:t>)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endParaRPr lang="it-IT" sz="1800" b="0"/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Randomize the terrain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Randomize the obstacles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Randomize the dynamics</a:t>
                </a:r>
                <a:endParaRPr lang="it-IT" sz="1800" b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Google Shape;547;p40">
                <a:extLst>
                  <a:ext uri="{FF2B5EF4-FFF2-40B4-BE49-F238E27FC236}">
                    <a16:creationId xmlns:a16="http://schemas.microsoft.com/office/drawing/2014/main" id="{E8BD003E-612F-70DC-0DBE-A349E12D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7" y="1099368"/>
                <a:ext cx="5295475" cy="3779743"/>
              </a:xfrm>
              <a:prstGeom prst="rect">
                <a:avLst/>
              </a:prstGeom>
              <a:blipFill>
                <a:blip r:embed="rId4"/>
                <a:stretch>
                  <a:fillRect l="-806" b="-2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Giochi e sport indoor, Gioco da tavolo, Giochi, gioco da tavolo&#10;&#10;Descrizione generata automaticamente">
            <a:extLst>
              <a:ext uri="{FF2B5EF4-FFF2-40B4-BE49-F238E27FC236}">
                <a16:creationId xmlns:a16="http://schemas.microsoft.com/office/drawing/2014/main" id="{CBA65AFF-6B4B-EB1E-E519-B7B100832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112" y="1454332"/>
            <a:ext cx="3240000" cy="1731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7567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2BE6ABBF-4584-ED7C-B42A-8302711CA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7EC1000F-6B13-C6C4-86F4-9B7930820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1697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Terrain randomization with Perlin noise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CBC5957B-96AF-DE82-2FA9-EE77636BF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sp>
        <p:nvSpPr>
          <p:cNvPr id="4" name="Google Shape;547;p40">
            <a:extLst>
              <a:ext uri="{FF2B5EF4-FFF2-40B4-BE49-F238E27FC236}">
                <a16:creationId xmlns:a16="http://schemas.microsoft.com/office/drawing/2014/main" id="{AE201A98-FF39-7A8A-6B43-3FE580ECF2FC}"/>
              </a:ext>
            </a:extLst>
          </p:cNvPr>
          <p:cNvSpPr txBox="1">
            <a:spLocks/>
          </p:cNvSpPr>
          <p:nvPr/>
        </p:nvSpPr>
        <p:spPr>
          <a:xfrm>
            <a:off x="77637" y="1120967"/>
            <a:ext cx="4778448" cy="368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Type of gradient noise developed by Ken Perlin in 1983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Many uses: procedurally generating terrain, pseudo-random changes to variables, assisting in the creation of image textures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Can be defined for any number of dimensions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>
                <a:sym typeface="Wingdings" panose="05000000000000000000" pitchFamily="2" charset="2"/>
              </a:rPr>
              <a:t>Change terrain each 5 iterations for limiting computational cost</a:t>
            </a:r>
          </a:p>
        </p:txBody>
      </p:sp>
      <p:pic>
        <p:nvPicPr>
          <p:cNvPr id="9" name="Immagine 8" descr="Immagine che contiene grigio, granito, argento, tappeto&#10;&#10;Descrizione generata automaticamente">
            <a:extLst>
              <a:ext uri="{FF2B5EF4-FFF2-40B4-BE49-F238E27FC236}">
                <a16:creationId xmlns:a16="http://schemas.microsoft.com/office/drawing/2014/main" id="{5E2F35C1-7660-523C-86BE-7DBCE15D5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59" y="1508231"/>
            <a:ext cx="1533140" cy="9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magine 10" descr="Immagine che contiene modello, tessuto, grigio&#10;&#10;Descrizione generata automaticamente">
            <a:extLst>
              <a:ext uri="{FF2B5EF4-FFF2-40B4-BE49-F238E27FC236}">
                <a16:creationId xmlns:a16="http://schemas.microsoft.com/office/drawing/2014/main" id="{3DAE0C9F-C104-D69D-DCA7-008475D2A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28" y="1508231"/>
            <a:ext cx="1212053" cy="9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magine 12" descr="Immagine che contiene schermata, testo, arte&#10;&#10;Descrizione generata automaticamente">
            <a:extLst>
              <a:ext uri="{FF2B5EF4-FFF2-40B4-BE49-F238E27FC236}">
                <a16:creationId xmlns:a16="http://schemas.microsoft.com/office/drawing/2014/main" id="{94936750-014A-FA03-8721-84EC52185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250" y="2898737"/>
            <a:ext cx="3298572" cy="1510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8363D81-1D56-09ED-F074-2E66F663630F}"/>
              </a:ext>
            </a:extLst>
          </p:cNvPr>
          <p:cNvCxnSpPr>
            <a:cxnSpLocks/>
          </p:cNvCxnSpPr>
          <p:nvPr/>
        </p:nvCxnSpPr>
        <p:spPr>
          <a:xfrm>
            <a:off x="6752795" y="1958231"/>
            <a:ext cx="4534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521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2BE6ABBF-4584-ED7C-B42A-8302711CA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7EC1000F-6B13-C6C4-86F4-9B7930820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7921"/>
            <a:ext cx="71697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Terrain randomization with Perlin noise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CBC5957B-96AF-DE82-2FA9-EE77636BF1C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3" name="trot450_perlin-Trim_mp4">
            <a:hlinkClick r:id="" action="ppaction://media"/>
            <a:extLst>
              <a:ext uri="{FF2B5EF4-FFF2-40B4-BE49-F238E27FC236}">
                <a16:creationId xmlns:a16="http://schemas.microsoft.com/office/drawing/2014/main" id="{433BA67D-79BA-3200-081E-7950799E74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2000" y="1193255"/>
            <a:ext cx="6480000" cy="3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0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 b="1"/>
          </a:p>
        </p:txBody>
      </p:sp>
      <p:sp>
        <p:nvSpPr>
          <p:cNvPr id="380" name="Google Shape;380;p37"/>
          <p:cNvSpPr txBox="1">
            <a:spLocks noGrp="1"/>
          </p:cNvSpPr>
          <p:nvPr>
            <p:ph type="title" idx="7"/>
          </p:nvPr>
        </p:nvSpPr>
        <p:spPr>
          <a:xfrm>
            <a:off x="1056124" y="1604000"/>
            <a:ext cx="4374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title" idx="8"/>
          </p:nvPr>
        </p:nvSpPr>
        <p:spPr>
          <a:xfrm>
            <a:off x="1056134" y="3184325"/>
            <a:ext cx="4374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2" name="Google Shape;382;p37"/>
          <p:cNvSpPr txBox="1">
            <a:spLocks noGrp="1"/>
          </p:cNvSpPr>
          <p:nvPr>
            <p:ph type="title" idx="9"/>
          </p:nvPr>
        </p:nvSpPr>
        <p:spPr>
          <a:xfrm>
            <a:off x="3519900" y="1604125"/>
            <a:ext cx="4374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3" name="Google Shape;383;p37"/>
          <p:cNvSpPr txBox="1">
            <a:spLocks noGrp="1"/>
          </p:cNvSpPr>
          <p:nvPr>
            <p:ph type="title" idx="13"/>
          </p:nvPr>
        </p:nvSpPr>
        <p:spPr>
          <a:xfrm>
            <a:off x="3519899" y="3184325"/>
            <a:ext cx="4374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84" name="Google Shape;384;p37"/>
          <p:cNvSpPr txBox="1">
            <a:spLocks noGrp="1"/>
          </p:cNvSpPr>
          <p:nvPr>
            <p:ph type="title" idx="14"/>
          </p:nvPr>
        </p:nvSpPr>
        <p:spPr>
          <a:xfrm>
            <a:off x="5983660" y="1604125"/>
            <a:ext cx="4374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 idx="15"/>
          </p:nvPr>
        </p:nvSpPr>
        <p:spPr>
          <a:xfrm>
            <a:off x="5983660" y="3184325"/>
            <a:ext cx="4374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87" name="Google Shape;387;p37"/>
          <p:cNvSpPr txBox="1">
            <a:spLocks noGrp="1"/>
          </p:cNvSpPr>
          <p:nvPr>
            <p:ph type="subTitle" idx="17"/>
          </p:nvPr>
        </p:nvSpPr>
        <p:spPr>
          <a:xfrm>
            <a:off x="3519897" y="1801112"/>
            <a:ext cx="2104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Machines</a:t>
            </a:r>
            <a:endParaRPr/>
          </a:p>
        </p:txBody>
      </p:sp>
      <p:sp>
        <p:nvSpPr>
          <p:cNvPr id="388" name="Google Shape;388;p37"/>
          <p:cNvSpPr txBox="1">
            <a:spLocks noGrp="1"/>
          </p:cNvSpPr>
          <p:nvPr>
            <p:ph type="subTitle" idx="18"/>
          </p:nvPr>
        </p:nvSpPr>
        <p:spPr>
          <a:xfrm>
            <a:off x="5983664" y="1812974"/>
            <a:ext cx="2104200" cy="808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 for Quadruped Locomotion</a:t>
            </a:r>
            <a:endParaRPr/>
          </a:p>
        </p:txBody>
      </p:sp>
      <p:sp>
        <p:nvSpPr>
          <p:cNvPr id="391" name="Google Shape;391;p37"/>
          <p:cNvSpPr txBox="1">
            <a:spLocks noGrp="1"/>
          </p:cNvSpPr>
          <p:nvPr>
            <p:ph type="subTitle" idx="21"/>
          </p:nvPr>
        </p:nvSpPr>
        <p:spPr>
          <a:xfrm>
            <a:off x="5983664" y="3381374"/>
            <a:ext cx="2104200" cy="421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Conclusions</a:t>
            </a:r>
            <a:endParaRPr/>
          </a:p>
        </p:txBody>
      </p:sp>
      <p:pic>
        <p:nvPicPr>
          <p:cNvPr id="2" name="Immagine 1" descr="banner.png">
            <a:extLst>
              <a:ext uri="{FF2B5EF4-FFF2-40B4-BE49-F238E27FC236}">
                <a16:creationId xmlns:a16="http://schemas.microsoft.com/office/drawing/2014/main" id="{B011DD97-B389-8774-A3FD-0A2E333C2E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68" y="4896292"/>
            <a:ext cx="2893302" cy="249799"/>
          </a:xfrm>
          <a:prstGeom prst="rect">
            <a:avLst/>
          </a:prstGeom>
        </p:spPr>
      </p:pic>
      <p:sp>
        <p:nvSpPr>
          <p:cNvPr id="7" name="Google Shape;387;p37">
            <a:extLst>
              <a:ext uri="{FF2B5EF4-FFF2-40B4-BE49-F238E27FC236}">
                <a16:creationId xmlns:a16="http://schemas.microsoft.com/office/drawing/2014/main" id="{3445FB1B-535E-F2F1-0CDE-3DB3169D3ECD}"/>
              </a:ext>
            </a:extLst>
          </p:cNvPr>
          <p:cNvSpPr txBox="1">
            <a:spLocks/>
          </p:cNvSpPr>
          <p:nvPr/>
        </p:nvSpPr>
        <p:spPr>
          <a:xfrm>
            <a:off x="1056124" y="1810350"/>
            <a:ext cx="210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0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/>
            <a:r>
              <a:rPr lang="it-IT"/>
              <a:t>Introduction</a:t>
            </a:r>
          </a:p>
        </p:txBody>
      </p:sp>
      <p:sp>
        <p:nvSpPr>
          <p:cNvPr id="10" name="Google Shape;387;p37">
            <a:extLst>
              <a:ext uri="{FF2B5EF4-FFF2-40B4-BE49-F238E27FC236}">
                <a16:creationId xmlns:a16="http://schemas.microsoft.com/office/drawing/2014/main" id="{D3740EB2-D969-1B6F-FCC9-F5E5763F740C}"/>
              </a:ext>
            </a:extLst>
          </p:cNvPr>
          <p:cNvSpPr txBox="1">
            <a:spLocks/>
          </p:cNvSpPr>
          <p:nvPr/>
        </p:nvSpPr>
        <p:spPr>
          <a:xfrm>
            <a:off x="1056124" y="3310175"/>
            <a:ext cx="2104200" cy="83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0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/>
            <a:r>
              <a:rPr lang="it-IT"/>
              <a:t>Robust gait transitions</a:t>
            </a:r>
          </a:p>
        </p:txBody>
      </p:sp>
      <p:sp>
        <p:nvSpPr>
          <p:cNvPr id="3" name="Google Shape;387;p37">
            <a:extLst>
              <a:ext uri="{FF2B5EF4-FFF2-40B4-BE49-F238E27FC236}">
                <a16:creationId xmlns:a16="http://schemas.microsoft.com/office/drawing/2014/main" id="{ED01BCBD-DE56-74BD-FBBF-02AA9E4B5530}"/>
              </a:ext>
            </a:extLst>
          </p:cNvPr>
          <p:cNvSpPr txBox="1">
            <a:spLocks/>
          </p:cNvSpPr>
          <p:nvPr/>
        </p:nvSpPr>
        <p:spPr>
          <a:xfrm>
            <a:off x="3519897" y="3436025"/>
            <a:ext cx="21042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0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/>
            <a:r>
              <a:rPr lang="it-IT"/>
              <a:t>Personal contribution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2BE6ABBF-4584-ED7C-B42A-8302711CA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7EC1000F-6B13-C6C4-86F4-9B7930820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1697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External disturbances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CBC5957B-96AF-DE82-2FA9-EE77636BF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547;p40">
                <a:extLst>
                  <a:ext uri="{FF2B5EF4-FFF2-40B4-BE49-F238E27FC236}">
                    <a16:creationId xmlns:a16="http://schemas.microsoft.com/office/drawing/2014/main" id="{E8BD003E-612F-70DC-0DBE-A349E12D1E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38" y="1245025"/>
                <a:ext cx="4302774" cy="3315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9pPr>
              </a:lstStyle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Random forces along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it-IT" sz="1800" b="0"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endParaRPr lang="it-IT" sz="1800" b="0"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>
                    <a:sym typeface="Wingdings" panose="05000000000000000000" pitchFamily="2" charset="2"/>
                  </a:rPr>
                  <a:t>Used to recover from difficoult position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endParaRPr lang="it-IT" sz="1800" b="0"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>
                    <a:sym typeface="Wingdings" panose="05000000000000000000" pitchFamily="2" charset="2"/>
                  </a:rPr>
                  <a:t>Applied to the base frame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endParaRPr lang="it-IT" sz="1800" b="0"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>
                    <a:sym typeface="Wingdings" panose="05000000000000000000" pitchFamily="2" charset="2"/>
                  </a:rPr>
                  <a:t>Applied on the legs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endParaRPr lang="it-IT" sz="1800" b="0"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>
                    <a:sym typeface="Wingdings" panose="05000000000000000000" pitchFamily="2" charset="2"/>
                  </a:rPr>
                  <a:t>Preparation for the real world</a:t>
                </a:r>
              </a:p>
            </p:txBody>
          </p:sp>
        </mc:Choice>
        <mc:Fallback xmlns="">
          <p:sp>
            <p:nvSpPr>
              <p:cNvPr id="3" name="Google Shape;547;p40">
                <a:extLst>
                  <a:ext uri="{FF2B5EF4-FFF2-40B4-BE49-F238E27FC236}">
                    <a16:creationId xmlns:a16="http://schemas.microsoft.com/office/drawing/2014/main" id="{E8BD003E-612F-70DC-0DBE-A349E12D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8" y="1245025"/>
                <a:ext cx="4302774" cy="3315878"/>
              </a:xfrm>
              <a:prstGeom prst="rect">
                <a:avLst/>
              </a:prstGeom>
              <a:blipFill>
                <a:blip r:embed="rId4"/>
                <a:stretch>
                  <a:fillRect l="-9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illustrazione, arte&#10;&#10;Descrizione generata automaticamente con attendibilità bassa">
            <a:extLst>
              <a:ext uri="{FF2B5EF4-FFF2-40B4-BE49-F238E27FC236}">
                <a16:creationId xmlns:a16="http://schemas.microsoft.com/office/drawing/2014/main" id="{709F42AD-301A-13BD-FAB1-DA1EF71E36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53" t="17778" r="1623" b="5863"/>
          <a:stretch/>
        </p:blipFill>
        <p:spPr>
          <a:xfrm>
            <a:off x="4458789" y="1457264"/>
            <a:ext cx="3881860" cy="2664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8580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2BE6ABBF-4584-ED7C-B42A-8302711CA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7EC1000F-6B13-C6C4-86F4-9B7930820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67001"/>
            <a:ext cx="71697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External disturbances (trot gait example)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CBC5957B-96AF-DE82-2FA9-EE77636BF1C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4" name="trot_force-Trim_mp4">
            <a:hlinkClick r:id="" action="ppaction://media"/>
            <a:extLst>
              <a:ext uri="{FF2B5EF4-FFF2-40B4-BE49-F238E27FC236}">
                <a16:creationId xmlns:a16="http://schemas.microsoft.com/office/drawing/2014/main" id="{13298035-617A-8373-BDF1-C3AF0374DC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2000" y="1138282"/>
            <a:ext cx="6480000" cy="3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2BE6ABBF-4584-ED7C-B42A-8302711CA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7EC1000F-6B13-C6C4-86F4-9B7930820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8909"/>
            <a:ext cx="75015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Gait transitions example (manual switching)</a:t>
            </a:r>
            <a:endParaRPr sz="32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CBC5957B-96AF-DE82-2FA9-EE77636BF1C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3" name="transitions_">
            <a:hlinkClick r:id="" action="ppaction://media"/>
            <a:extLst>
              <a:ext uri="{FF2B5EF4-FFF2-40B4-BE49-F238E27FC236}">
                <a16:creationId xmlns:a16="http://schemas.microsoft.com/office/drawing/2014/main" id="{955695F6-1399-4D31-C06F-516F205040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2000" y="1138282"/>
            <a:ext cx="6480000" cy="3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3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C1D83332-6C35-DE28-EF56-A27748D08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>
            <a:extLst>
              <a:ext uri="{FF2B5EF4-FFF2-40B4-BE49-F238E27FC236}">
                <a16:creationId xmlns:a16="http://schemas.microsoft.com/office/drawing/2014/main" id="{2A112332-8165-FC82-4227-EEEEBE906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115" y="428840"/>
            <a:ext cx="7704000" cy="930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/>
              <a:t>5. Personal contribution: </a:t>
            </a:r>
            <a:r>
              <a:rPr lang="it-IT" sz="2800"/>
              <a:t>Condition for autonomous  transition</a:t>
            </a:r>
            <a:endParaRPr sz="28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547;p40">
                <a:extLst>
                  <a:ext uri="{FF2B5EF4-FFF2-40B4-BE49-F238E27FC236}">
                    <a16:creationId xmlns:a16="http://schemas.microsoft.com/office/drawing/2014/main" id="{30F43B19-1E84-0F33-6D43-A80E7B2035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37" y="1293243"/>
                <a:ext cx="8766957" cy="3529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Share Tech"/>
                  <a:buNone/>
                  <a:defRPr sz="3500" b="1" i="0" u="none" strike="noStrike" cap="none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9pPr>
              </a:lstStyle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800" b="0"/>
                  <a:t>We need a simple condition to be checked so that the </a:t>
                </a:r>
                <a:r>
                  <a:rPr lang="en-US" sz="1800"/>
                  <a:t>higher-level controller</a:t>
                </a:r>
                <a:r>
                  <a:rPr lang="en-US" sz="1800" b="0"/>
                  <a:t> knows when to perform the policy change, all autonomously.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endParaRPr lang="it-IT" sz="1800" b="0"/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Let’s take in a vector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𝐹𝐿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𝐹𝑅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𝐻𝐿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𝐻𝑅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800" b="0"/>
                  <a:t> the height of each foot last time they touched the ground.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endParaRPr lang="it-IT" sz="1800" b="0"/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:r>
                  <a:rPr lang="it-IT" sz="1800" b="0"/>
                  <a:t>Only two parameters to tune: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Magnitude of the irregularity of the terrain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Lenght of the irregularity of the terrain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800" b="0">
                    <a:sym typeface="Wingdings" panose="05000000000000000000" pitchFamily="2" charset="2"/>
                  </a:rPr>
                  <a:t>    Just a counting variable</a:t>
                </a:r>
                <a:endParaRPr lang="it-IT" sz="1800" b="0"/>
              </a:p>
            </p:txBody>
          </p:sp>
        </mc:Choice>
        <mc:Fallback xmlns="">
          <p:sp>
            <p:nvSpPr>
              <p:cNvPr id="2" name="Google Shape;547;p40">
                <a:extLst>
                  <a:ext uri="{FF2B5EF4-FFF2-40B4-BE49-F238E27FC236}">
                    <a16:creationId xmlns:a16="http://schemas.microsoft.com/office/drawing/2014/main" id="{30F43B19-1E84-0F33-6D43-A80E7B203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7" y="1293243"/>
                <a:ext cx="8766957" cy="3529610"/>
              </a:xfrm>
              <a:prstGeom prst="rect">
                <a:avLst/>
              </a:prstGeom>
              <a:blipFill>
                <a:blip r:embed="rId3"/>
                <a:stretch>
                  <a:fillRect l="-4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2DC54007-0E13-110A-1C0E-359F4CBFC05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8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1272C35A-35A7-E453-374D-50258DC38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B59FBC15-078A-794B-8C31-759D181BFE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67001"/>
            <a:ext cx="74205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Pseudocode</a:t>
            </a:r>
            <a:endParaRPr sz="3200" b="0"/>
          </a:p>
        </p:txBody>
      </p:sp>
      <p:pic>
        <p:nvPicPr>
          <p:cNvPr id="6" name="Immagine 5" descr="banner.png">
            <a:extLst>
              <a:ext uri="{FF2B5EF4-FFF2-40B4-BE49-F238E27FC236}">
                <a16:creationId xmlns:a16="http://schemas.microsoft.com/office/drawing/2014/main" id="{2FDE8373-0A7F-BC24-71BD-8B152A8C01D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9C5925E-0FFA-2894-CF49-BC5571BF09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000" y="1112499"/>
            <a:ext cx="6840000" cy="3518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207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1272C35A-35A7-E453-374D-50258DC38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547;p40">
                <a:extLst>
                  <a:ext uri="{FF2B5EF4-FFF2-40B4-BE49-F238E27FC236}">
                    <a16:creationId xmlns:a16="http://schemas.microsoft.com/office/drawing/2014/main" id="{B59FBC15-078A-794B-8C31-759D181BFE99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19999" y="267001"/>
                <a:ext cx="8156964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3200" b="0"/>
                  <a:t>Autonomous change of gait </a:t>
                </a:r>
                <a:r>
                  <a:rPr lang="it-IT" sz="2400" b="0"/>
                  <a:t>(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=0.2,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it-IT" sz="2400" b="0"/>
                  <a:t>)</a:t>
                </a:r>
                <a:endParaRPr sz="2200" b="0"/>
              </a:p>
            </p:txBody>
          </p:sp>
        </mc:Choice>
        <mc:Fallback xmlns="">
          <p:sp>
            <p:nvSpPr>
              <p:cNvPr id="2" name="Google Shape;547;p40">
                <a:extLst>
                  <a:ext uri="{FF2B5EF4-FFF2-40B4-BE49-F238E27FC236}">
                    <a16:creationId xmlns:a16="http://schemas.microsoft.com/office/drawing/2014/main" id="{B59FBC15-078A-794B-8C31-759D181BFE9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9999" y="267001"/>
                <a:ext cx="8156964" cy="572700"/>
              </a:xfrm>
              <a:prstGeom prst="rect">
                <a:avLst/>
              </a:prstGeom>
              <a:blipFill>
                <a:blip r:embed="rId5"/>
                <a:stretch>
                  <a:fillRect l="-1868" t="-6383" b="-436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banner.png">
            <a:extLst>
              <a:ext uri="{FF2B5EF4-FFF2-40B4-BE49-F238E27FC236}">
                <a16:creationId xmlns:a16="http://schemas.microsoft.com/office/drawing/2014/main" id="{2FDE8373-0A7F-BC24-71BD-8B152A8C01D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4" name="normale-Trim_mp4">
            <a:hlinkClick r:id="" action="ppaction://media"/>
            <a:extLst>
              <a:ext uri="{FF2B5EF4-FFF2-40B4-BE49-F238E27FC236}">
                <a16:creationId xmlns:a16="http://schemas.microsoft.com/office/drawing/2014/main" id="{895BF8CB-FFD2-853A-25C1-BF14383E55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2000" y="1138282"/>
            <a:ext cx="6480000" cy="3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6CF86586-741F-B018-7D5B-1AB4E6E03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FA636861-0DC6-AFB5-E823-573C68A257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50817"/>
            <a:ext cx="74205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0"/>
              <a:t>Autonomous change of gait (aerial view)</a:t>
            </a:r>
            <a:endParaRPr sz="3200" b="0"/>
          </a:p>
        </p:txBody>
      </p:sp>
      <p:pic>
        <p:nvPicPr>
          <p:cNvPr id="6" name="Immagine 5" descr="banner.png">
            <a:extLst>
              <a:ext uri="{FF2B5EF4-FFF2-40B4-BE49-F238E27FC236}">
                <a16:creationId xmlns:a16="http://schemas.microsoft.com/office/drawing/2014/main" id="{B0E1C7E5-1B58-C51C-7793-1D552D3D70E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4" name="Alto-Trim_mp4">
            <a:hlinkClick r:id="" action="ppaction://media"/>
            <a:extLst>
              <a:ext uri="{FF2B5EF4-FFF2-40B4-BE49-F238E27FC236}">
                <a16:creationId xmlns:a16="http://schemas.microsoft.com/office/drawing/2014/main" id="{912F369B-8ACE-8CBE-F813-77DAA5C889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2000" y="1138282"/>
            <a:ext cx="6480000" cy="3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4F04A783-8101-7B0A-21D7-E1CFDA20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>
            <a:extLst>
              <a:ext uri="{FF2B5EF4-FFF2-40B4-BE49-F238E27FC236}">
                <a16:creationId xmlns:a16="http://schemas.microsoft.com/office/drawing/2014/main" id="{EAF6E626-624B-6226-ADAE-458F11B0A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</a:t>
            </a:r>
            <a:r>
              <a:rPr lang="it-IT"/>
              <a:t>Conclusions</a:t>
            </a:r>
            <a:endParaRPr b="1"/>
          </a:p>
        </p:txBody>
      </p:sp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F82F29C4-1B53-02D6-206B-CF9B75190704}"/>
              </a:ext>
            </a:extLst>
          </p:cNvPr>
          <p:cNvSpPr txBox="1">
            <a:spLocks/>
          </p:cNvSpPr>
          <p:nvPr/>
        </p:nvSpPr>
        <p:spPr>
          <a:xfrm>
            <a:off x="77636" y="1325685"/>
            <a:ext cx="8694129" cy="314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Single gaits were successfully learned thanks to deep reinforcement learning techniques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Reward Machines turned out to be crucial for the right gait learning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Transition between gaits were made robust randomizing the terrain, and applying external forces to the robot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Condition for autonomous gait change proved to be suitable for different terrain, and easy to tune according to the objective</a:t>
            </a:r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B4D7C588-8C98-F1D4-E12E-98804430DE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27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8C7E5760-E2C8-E4B3-238A-A64B2B1F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036D7878-5692-72C5-5601-A9ED338848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3501" y="1243963"/>
            <a:ext cx="3084964" cy="1381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b="0"/>
              <a:t>Thanks.</a:t>
            </a:r>
            <a:endParaRPr sz="5400" b="0"/>
          </a:p>
        </p:txBody>
      </p:sp>
      <p:pic>
        <p:nvPicPr>
          <p:cNvPr id="4" name="Immagine 3" descr="banner.png">
            <a:extLst>
              <a:ext uri="{FF2B5EF4-FFF2-40B4-BE49-F238E27FC236}">
                <a16:creationId xmlns:a16="http://schemas.microsoft.com/office/drawing/2014/main" id="{A78FAFB1-A8EF-8669-0DA5-DB83878ACC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grpSp>
        <p:nvGrpSpPr>
          <p:cNvPr id="3" name="Google Shape;273;p35">
            <a:extLst>
              <a:ext uri="{FF2B5EF4-FFF2-40B4-BE49-F238E27FC236}">
                <a16:creationId xmlns:a16="http://schemas.microsoft.com/office/drawing/2014/main" id="{89B72E20-F34C-0D49-BA94-388AF3FBDDB5}"/>
              </a:ext>
            </a:extLst>
          </p:cNvPr>
          <p:cNvGrpSpPr/>
          <p:nvPr/>
        </p:nvGrpSpPr>
        <p:grpSpPr>
          <a:xfrm>
            <a:off x="6174748" y="876080"/>
            <a:ext cx="2255978" cy="3620634"/>
            <a:chOff x="6174748" y="876080"/>
            <a:chExt cx="2255978" cy="3620634"/>
          </a:xfrm>
        </p:grpSpPr>
        <p:grpSp>
          <p:nvGrpSpPr>
            <p:cNvPr id="5" name="Google Shape;274;p35">
              <a:extLst>
                <a:ext uri="{FF2B5EF4-FFF2-40B4-BE49-F238E27FC236}">
                  <a16:creationId xmlns:a16="http://schemas.microsoft.com/office/drawing/2014/main" id="{88F6EBD3-F1C0-DE32-83F3-606EF29E571D}"/>
                </a:ext>
              </a:extLst>
            </p:cNvPr>
            <p:cNvGrpSpPr/>
            <p:nvPr/>
          </p:nvGrpSpPr>
          <p:grpSpPr>
            <a:xfrm>
              <a:off x="6174748" y="1530480"/>
              <a:ext cx="1717611" cy="1354023"/>
              <a:chOff x="6640450" y="465127"/>
              <a:chExt cx="982783" cy="774746"/>
            </a:xfrm>
          </p:grpSpPr>
          <p:sp>
            <p:nvSpPr>
              <p:cNvPr id="8" name="Google Shape;275;p35">
                <a:extLst>
                  <a:ext uri="{FF2B5EF4-FFF2-40B4-BE49-F238E27FC236}">
                    <a16:creationId xmlns:a16="http://schemas.microsoft.com/office/drawing/2014/main" id="{B21B5EE8-A987-4815-D6CF-53771290385D}"/>
                  </a:ext>
                </a:extLst>
              </p:cNvPr>
              <p:cNvSpPr/>
              <p:nvPr/>
            </p:nvSpPr>
            <p:spPr>
              <a:xfrm>
                <a:off x="6640450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1" y="1293"/>
                      <a:pt x="1293" y="1006"/>
                      <a:pt x="1293" y="647"/>
                    </a:cubicBezTo>
                    <a:cubicBezTo>
                      <a:pt x="1293" y="288"/>
                      <a:pt x="1001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6;p35">
                <a:extLst>
                  <a:ext uri="{FF2B5EF4-FFF2-40B4-BE49-F238E27FC236}">
                    <a16:creationId xmlns:a16="http://schemas.microsoft.com/office/drawing/2014/main" id="{301F5699-529D-7D7A-E5B8-47BCB3FED03D}"/>
                  </a:ext>
                </a:extLst>
              </p:cNvPr>
              <p:cNvSpPr/>
              <p:nvPr/>
            </p:nvSpPr>
            <p:spPr>
              <a:xfrm>
                <a:off x="6744287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77;p35">
                <a:extLst>
                  <a:ext uri="{FF2B5EF4-FFF2-40B4-BE49-F238E27FC236}">
                    <a16:creationId xmlns:a16="http://schemas.microsoft.com/office/drawing/2014/main" id="{02DC4F44-587D-E75B-B0DE-152AC37CF997}"/>
                  </a:ext>
                </a:extLst>
              </p:cNvPr>
              <p:cNvSpPr/>
              <p:nvPr/>
            </p:nvSpPr>
            <p:spPr>
              <a:xfrm>
                <a:off x="6848306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78;p35">
                <a:extLst>
                  <a:ext uri="{FF2B5EF4-FFF2-40B4-BE49-F238E27FC236}">
                    <a16:creationId xmlns:a16="http://schemas.microsoft.com/office/drawing/2014/main" id="{9F75418D-6BDA-6345-CD1D-4D8CE6F96811}"/>
                  </a:ext>
                </a:extLst>
              </p:cNvPr>
              <p:cNvSpPr/>
              <p:nvPr/>
            </p:nvSpPr>
            <p:spPr>
              <a:xfrm>
                <a:off x="6952325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79;p35">
                <a:extLst>
                  <a:ext uri="{FF2B5EF4-FFF2-40B4-BE49-F238E27FC236}">
                    <a16:creationId xmlns:a16="http://schemas.microsoft.com/office/drawing/2014/main" id="{4C1A3019-714D-B65E-DF83-CE13EAB14BE8}"/>
                  </a:ext>
                </a:extLst>
              </p:cNvPr>
              <p:cNvSpPr/>
              <p:nvPr/>
            </p:nvSpPr>
            <p:spPr>
              <a:xfrm>
                <a:off x="7056162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80;p35">
                <a:extLst>
                  <a:ext uri="{FF2B5EF4-FFF2-40B4-BE49-F238E27FC236}">
                    <a16:creationId xmlns:a16="http://schemas.microsoft.com/office/drawing/2014/main" id="{247CDB0E-7847-BEDD-6439-C3CE6EFD1B3A}"/>
                  </a:ext>
                </a:extLst>
              </p:cNvPr>
              <p:cNvSpPr/>
              <p:nvPr/>
            </p:nvSpPr>
            <p:spPr>
              <a:xfrm>
                <a:off x="7159998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81;p35">
                <a:extLst>
                  <a:ext uri="{FF2B5EF4-FFF2-40B4-BE49-F238E27FC236}">
                    <a16:creationId xmlns:a16="http://schemas.microsoft.com/office/drawing/2014/main" id="{16380AB3-014C-A699-AB9E-3B63F016CC42}"/>
                  </a:ext>
                </a:extLst>
              </p:cNvPr>
              <p:cNvSpPr/>
              <p:nvPr/>
            </p:nvSpPr>
            <p:spPr>
              <a:xfrm>
                <a:off x="7264017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82;p35">
                <a:extLst>
                  <a:ext uri="{FF2B5EF4-FFF2-40B4-BE49-F238E27FC236}">
                    <a16:creationId xmlns:a16="http://schemas.microsoft.com/office/drawing/2014/main" id="{582AEF5B-47B6-E8E5-A7F6-590D82D95246}"/>
                  </a:ext>
                </a:extLst>
              </p:cNvPr>
              <p:cNvSpPr/>
              <p:nvPr/>
            </p:nvSpPr>
            <p:spPr>
              <a:xfrm>
                <a:off x="7368219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6" y="1"/>
                    </a:moveTo>
                    <a:cubicBezTo>
                      <a:pt x="288" y="1"/>
                      <a:pt x="0" y="288"/>
                      <a:pt x="0" y="647"/>
                    </a:cubicBezTo>
                    <a:cubicBezTo>
                      <a:pt x="0" y="1006"/>
                      <a:pt x="288" y="1293"/>
                      <a:pt x="646" y="1293"/>
                    </a:cubicBezTo>
                    <a:cubicBezTo>
                      <a:pt x="1001" y="1293"/>
                      <a:pt x="1292" y="1006"/>
                      <a:pt x="1292" y="647"/>
                    </a:cubicBezTo>
                    <a:cubicBezTo>
                      <a:pt x="1292" y="288"/>
                      <a:pt x="1001" y="1"/>
                      <a:pt x="6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83;p35">
                <a:extLst>
                  <a:ext uri="{FF2B5EF4-FFF2-40B4-BE49-F238E27FC236}">
                    <a16:creationId xmlns:a16="http://schemas.microsoft.com/office/drawing/2014/main" id="{88AB9F70-2322-4924-F642-03F5854319AF}"/>
                  </a:ext>
                </a:extLst>
              </p:cNvPr>
              <p:cNvSpPr/>
              <p:nvPr/>
            </p:nvSpPr>
            <p:spPr>
              <a:xfrm>
                <a:off x="7472055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84;p35">
                <a:extLst>
                  <a:ext uri="{FF2B5EF4-FFF2-40B4-BE49-F238E27FC236}">
                    <a16:creationId xmlns:a16="http://schemas.microsoft.com/office/drawing/2014/main" id="{D312F3A9-B97D-8A8B-3BAF-4DAC644485E5}"/>
                  </a:ext>
                </a:extLst>
              </p:cNvPr>
              <p:cNvSpPr/>
              <p:nvPr/>
            </p:nvSpPr>
            <p:spPr>
              <a:xfrm>
                <a:off x="7576075" y="465127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5" y="1293"/>
                      <a:pt x="1292" y="1006"/>
                      <a:pt x="1292" y="647"/>
                    </a:cubicBezTo>
                    <a:cubicBezTo>
                      <a:pt x="1292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5;p35">
                <a:extLst>
                  <a:ext uri="{FF2B5EF4-FFF2-40B4-BE49-F238E27FC236}">
                    <a16:creationId xmlns:a16="http://schemas.microsoft.com/office/drawing/2014/main" id="{0C7B6BEC-64F1-8C22-D4B9-9F24AD06B195}"/>
                  </a:ext>
                </a:extLst>
              </p:cNvPr>
              <p:cNvSpPr/>
              <p:nvPr/>
            </p:nvSpPr>
            <p:spPr>
              <a:xfrm>
                <a:off x="6640450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6;p35">
                <a:extLst>
                  <a:ext uri="{FF2B5EF4-FFF2-40B4-BE49-F238E27FC236}">
                    <a16:creationId xmlns:a16="http://schemas.microsoft.com/office/drawing/2014/main" id="{139A0E2E-4087-B9B1-BC25-26551F815FF3}"/>
                  </a:ext>
                </a:extLst>
              </p:cNvPr>
              <p:cNvSpPr/>
              <p:nvPr/>
            </p:nvSpPr>
            <p:spPr>
              <a:xfrm>
                <a:off x="6744287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7;p35">
                <a:extLst>
                  <a:ext uri="{FF2B5EF4-FFF2-40B4-BE49-F238E27FC236}">
                    <a16:creationId xmlns:a16="http://schemas.microsoft.com/office/drawing/2014/main" id="{254073E4-89A1-4224-F740-0AEA3D5C9819}"/>
                  </a:ext>
                </a:extLst>
              </p:cNvPr>
              <p:cNvSpPr/>
              <p:nvPr/>
            </p:nvSpPr>
            <p:spPr>
              <a:xfrm>
                <a:off x="6848306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88;p35">
                <a:extLst>
                  <a:ext uri="{FF2B5EF4-FFF2-40B4-BE49-F238E27FC236}">
                    <a16:creationId xmlns:a16="http://schemas.microsoft.com/office/drawing/2014/main" id="{98335964-463E-3AAF-D687-D7572FA98941}"/>
                  </a:ext>
                </a:extLst>
              </p:cNvPr>
              <p:cNvSpPr/>
              <p:nvPr/>
            </p:nvSpPr>
            <p:spPr>
              <a:xfrm>
                <a:off x="6952142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9;p35">
                <a:extLst>
                  <a:ext uri="{FF2B5EF4-FFF2-40B4-BE49-F238E27FC236}">
                    <a16:creationId xmlns:a16="http://schemas.microsoft.com/office/drawing/2014/main" id="{18BDC443-055D-E932-35FD-38E7E13E633E}"/>
                  </a:ext>
                </a:extLst>
              </p:cNvPr>
              <p:cNvSpPr/>
              <p:nvPr/>
            </p:nvSpPr>
            <p:spPr>
              <a:xfrm>
                <a:off x="7056162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0;p35">
                <a:extLst>
                  <a:ext uri="{FF2B5EF4-FFF2-40B4-BE49-F238E27FC236}">
                    <a16:creationId xmlns:a16="http://schemas.microsoft.com/office/drawing/2014/main" id="{5FBE9D75-EC0C-963D-7F6C-F5055FB9D358}"/>
                  </a:ext>
                </a:extLst>
              </p:cNvPr>
              <p:cNvSpPr/>
              <p:nvPr/>
            </p:nvSpPr>
            <p:spPr>
              <a:xfrm>
                <a:off x="7159998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1;p35">
                <a:extLst>
                  <a:ext uri="{FF2B5EF4-FFF2-40B4-BE49-F238E27FC236}">
                    <a16:creationId xmlns:a16="http://schemas.microsoft.com/office/drawing/2014/main" id="{73DF2E71-5A9F-CF77-122B-617CE94D3ED1}"/>
                  </a:ext>
                </a:extLst>
              </p:cNvPr>
              <p:cNvSpPr/>
              <p:nvPr/>
            </p:nvSpPr>
            <p:spPr>
              <a:xfrm>
                <a:off x="7264200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2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2;p35">
                <a:extLst>
                  <a:ext uri="{FF2B5EF4-FFF2-40B4-BE49-F238E27FC236}">
                    <a16:creationId xmlns:a16="http://schemas.microsoft.com/office/drawing/2014/main" id="{F4DD9CE2-295B-C22A-CBD7-93C59B72E6F4}"/>
                  </a:ext>
                </a:extLst>
              </p:cNvPr>
              <p:cNvSpPr/>
              <p:nvPr/>
            </p:nvSpPr>
            <p:spPr>
              <a:xfrm>
                <a:off x="7368036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3;p35">
                <a:extLst>
                  <a:ext uri="{FF2B5EF4-FFF2-40B4-BE49-F238E27FC236}">
                    <a16:creationId xmlns:a16="http://schemas.microsoft.com/office/drawing/2014/main" id="{E698F47D-FC23-3EBD-F167-6F64623A9FD2}"/>
                  </a:ext>
                </a:extLst>
              </p:cNvPr>
              <p:cNvSpPr/>
              <p:nvPr/>
            </p:nvSpPr>
            <p:spPr>
              <a:xfrm>
                <a:off x="7472055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4;p35">
                <a:extLst>
                  <a:ext uri="{FF2B5EF4-FFF2-40B4-BE49-F238E27FC236}">
                    <a16:creationId xmlns:a16="http://schemas.microsoft.com/office/drawing/2014/main" id="{01118BC4-AE8B-31D0-0DDE-47E409984F84}"/>
                  </a:ext>
                </a:extLst>
              </p:cNvPr>
              <p:cNvSpPr/>
              <p:nvPr/>
            </p:nvSpPr>
            <p:spPr>
              <a:xfrm>
                <a:off x="7575892" y="56896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5;p35">
                <a:extLst>
                  <a:ext uri="{FF2B5EF4-FFF2-40B4-BE49-F238E27FC236}">
                    <a16:creationId xmlns:a16="http://schemas.microsoft.com/office/drawing/2014/main" id="{C0BDC532-6EB5-40E9-BC82-6328CB4FFE46}"/>
                  </a:ext>
                </a:extLst>
              </p:cNvPr>
              <p:cNvSpPr/>
              <p:nvPr/>
            </p:nvSpPr>
            <p:spPr>
              <a:xfrm>
                <a:off x="6640450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1" y="1293"/>
                      <a:pt x="1293" y="1006"/>
                      <a:pt x="1293" y="647"/>
                    </a:cubicBezTo>
                    <a:cubicBezTo>
                      <a:pt x="1293" y="293"/>
                      <a:pt x="1001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6;p35">
                <a:extLst>
                  <a:ext uri="{FF2B5EF4-FFF2-40B4-BE49-F238E27FC236}">
                    <a16:creationId xmlns:a16="http://schemas.microsoft.com/office/drawing/2014/main" id="{52FFA167-9D26-2C71-F428-958E1873C905}"/>
                  </a:ext>
                </a:extLst>
              </p:cNvPr>
              <p:cNvSpPr/>
              <p:nvPr/>
            </p:nvSpPr>
            <p:spPr>
              <a:xfrm>
                <a:off x="6744287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7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97;p35">
                <a:extLst>
                  <a:ext uri="{FF2B5EF4-FFF2-40B4-BE49-F238E27FC236}">
                    <a16:creationId xmlns:a16="http://schemas.microsoft.com/office/drawing/2014/main" id="{15A5572B-1CBF-68F2-2F0F-8718115C77C3}"/>
                  </a:ext>
                </a:extLst>
              </p:cNvPr>
              <p:cNvSpPr/>
              <p:nvPr/>
            </p:nvSpPr>
            <p:spPr>
              <a:xfrm>
                <a:off x="6848306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7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98;p35">
                <a:extLst>
                  <a:ext uri="{FF2B5EF4-FFF2-40B4-BE49-F238E27FC236}">
                    <a16:creationId xmlns:a16="http://schemas.microsoft.com/office/drawing/2014/main" id="{417D3D07-EBB8-EBF4-2FA3-A7C2EB57C9A1}"/>
                  </a:ext>
                </a:extLst>
              </p:cNvPr>
              <p:cNvSpPr/>
              <p:nvPr/>
            </p:nvSpPr>
            <p:spPr>
              <a:xfrm>
                <a:off x="6952325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9;p35">
                <a:extLst>
                  <a:ext uri="{FF2B5EF4-FFF2-40B4-BE49-F238E27FC236}">
                    <a16:creationId xmlns:a16="http://schemas.microsoft.com/office/drawing/2014/main" id="{FED41389-E697-F2C3-7CE4-862B8743BBB8}"/>
                  </a:ext>
                </a:extLst>
              </p:cNvPr>
              <p:cNvSpPr/>
              <p:nvPr/>
            </p:nvSpPr>
            <p:spPr>
              <a:xfrm>
                <a:off x="7056162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7"/>
                      <a:pt x="1" y="647"/>
                    </a:cubicBezTo>
                    <a:cubicBezTo>
                      <a:pt x="1" y="1006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0;p35">
                <a:extLst>
                  <a:ext uri="{FF2B5EF4-FFF2-40B4-BE49-F238E27FC236}">
                    <a16:creationId xmlns:a16="http://schemas.microsoft.com/office/drawing/2014/main" id="{980C0AD0-54CF-3491-9BD8-A1F398C67201}"/>
                  </a:ext>
                </a:extLst>
              </p:cNvPr>
              <p:cNvSpPr/>
              <p:nvPr/>
            </p:nvSpPr>
            <p:spPr>
              <a:xfrm>
                <a:off x="7159998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7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1;p35">
                <a:extLst>
                  <a:ext uri="{FF2B5EF4-FFF2-40B4-BE49-F238E27FC236}">
                    <a16:creationId xmlns:a16="http://schemas.microsoft.com/office/drawing/2014/main" id="{2D50C440-753D-34DB-7A98-13036D44C349}"/>
                  </a:ext>
                </a:extLst>
              </p:cNvPr>
              <p:cNvSpPr/>
              <p:nvPr/>
            </p:nvSpPr>
            <p:spPr>
              <a:xfrm>
                <a:off x="7264017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2;p35">
                <a:extLst>
                  <a:ext uri="{FF2B5EF4-FFF2-40B4-BE49-F238E27FC236}">
                    <a16:creationId xmlns:a16="http://schemas.microsoft.com/office/drawing/2014/main" id="{92F0D251-8B0E-15D3-7F97-FC8C53406004}"/>
                  </a:ext>
                </a:extLst>
              </p:cNvPr>
              <p:cNvSpPr/>
              <p:nvPr/>
            </p:nvSpPr>
            <p:spPr>
              <a:xfrm>
                <a:off x="7368219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6" y="1"/>
                    </a:moveTo>
                    <a:cubicBezTo>
                      <a:pt x="288" y="1"/>
                      <a:pt x="0" y="293"/>
                      <a:pt x="0" y="647"/>
                    </a:cubicBezTo>
                    <a:cubicBezTo>
                      <a:pt x="0" y="1006"/>
                      <a:pt x="288" y="1293"/>
                      <a:pt x="646" y="1293"/>
                    </a:cubicBezTo>
                    <a:cubicBezTo>
                      <a:pt x="1001" y="1293"/>
                      <a:pt x="1292" y="1006"/>
                      <a:pt x="1292" y="647"/>
                    </a:cubicBezTo>
                    <a:cubicBezTo>
                      <a:pt x="1292" y="293"/>
                      <a:pt x="1001" y="1"/>
                      <a:pt x="6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3;p35">
                <a:extLst>
                  <a:ext uri="{FF2B5EF4-FFF2-40B4-BE49-F238E27FC236}">
                    <a16:creationId xmlns:a16="http://schemas.microsoft.com/office/drawing/2014/main" id="{0397DD2A-67AC-8D90-F78E-25B27734CA27}"/>
                  </a:ext>
                </a:extLst>
              </p:cNvPr>
              <p:cNvSpPr/>
              <p:nvPr/>
            </p:nvSpPr>
            <p:spPr>
              <a:xfrm>
                <a:off x="7472055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7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4;p35">
                <a:extLst>
                  <a:ext uri="{FF2B5EF4-FFF2-40B4-BE49-F238E27FC236}">
                    <a16:creationId xmlns:a16="http://schemas.microsoft.com/office/drawing/2014/main" id="{5A0F1AC6-835B-883D-99D1-D57149160E6B}"/>
                  </a:ext>
                </a:extLst>
              </p:cNvPr>
              <p:cNvSpPr/>
              <p:nvPr/>
            </p:nvSpPr>
            <p:spPr>
              <a:xfrm>
                <a:off x="7576075" y="672983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5" y="1293"/>
                      <a:pt x="1292" y="1006"/>
                      <a:pt x="1292" y="647"/>
                    </a:cubicBezTo>
                    <a:cubicBezTo>
                      <a:pt x="1292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5;p35">
                <a:extLst>
                  <a:ext uri="{FF2B5EF4-FFF2-40B4-BE49-F238E27FC236}">
                    <a16:creationId xmlns:a16="http://schemas.microsoft.com/office/drawing/2014/main" id="{872E994C-03CF-6C07-CE04-262C1F364339}"/>
                  </a:ext>
                </a:extLst>
              </p:cNvPr>
              <p:cNvSpPr/>
              <p:nvPr/>
            </p:nvSpPr>
            <p:spPr>
              <a:xfrm>
                <a:off x="6640450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6;p35">
                <a:extLst>
                  <a:ext uri="{FF2B5EF4-FFF2-40B4-BE49-F238E27FC236}">
                    <a16:creationId xmlns:a16="http://schemas.microsoft.com/office/drawing/2014/main" id="{A05A3FDF-C034-81AC-CF14-053CDFED74A0}"/>
                  </a:ext>
                </a:extLst>
              </p:cNvPr>
              <p:cNvSpPr/>
              <p:nvPr/>
            </p:nvSpPr>
            <p:spPr>
              <a:xfrm>
                <a:off x="6744287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7;p35">
                <a:extLst>
                  <a:ext uri="{FF2B5EF4-FFF2-40B4-BE49-F238E27FC236}">
                    <a16:creationId xmlns:a16="http://schemas.microsoft.com/office/drawing/2014/main" id="{4F50C364-45E2-3CC8-4307-747A85BEA047}"/>
                  </a:ext>
                </a:extLst>
              </p:cNvPr>
              <p:cNvSpPr/>
              <p:nvPr/>
            </p:nvSpPr>
            <p:spPr>
              <a:xfrm>
                <a:off x="6848306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08;p35">
                <a:extLst>
                  <a:ext uri="{FF2B5EF4-FFF2-40B4-BE49-F238E27FC236}">
                    <a16:creationId xmlns:a16="http://schemas.microsoft.com/office/drawing/2014/main" id="{246F04D7-BAFE-BD5B-3573-D805565A81FB}"/>
                  </a:ext>
                </a:extLst>
              </p:cNvPr>
              <p:cNvSpPr/>
              <p:nvPr/>
            </p:nvSpPr>
            <p:spPr>
              <a:xfrm>
                <a:off x="6952142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9;p35">
                <a:extLst>
                  <a:ext uri="{FF2B5EF4-FFF2-40B4-BE49-F238E27FC236}">
                    <a16:creationId xmlns:a16="http://schemas.microsoft.com/office/drawing/2014/main" id="{8E46D700-6B83-8903-F169-2EAF1D708552}"/>
                  </a:ext>
                </a:extLst>
              </p:cNvPr>
              <p:cNvSpPr/>
              <p:nvPr/>
            </p:nvSpPr>
            <p:spPr>
              <a:xfrm>
                <a:off x="7056162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10;p35">
                <a:extLst>
                  <a:ext uri="{FF2B5EF4-FFF2-40B4-BE49-F238E27FC236}">
                    <a16:creationId xmlns:a16="http://schemas.microsoft.com/office/drawing/2014/main" id="{901C71DD-7EC8-C2C1-7C9A-0B93005BBF44}"/>
                  </a:ext>
                </a:extLst>
              </p:cNvPr>
              <p:cNvSpPr/>
              <p:nvPr/>
            </p:nvSpPr>
            <p:spPr>
              <a:xfrm>
                <a:off x="7159998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11;p35">
                <a:extLst>
                  <a:ext uri="{FF2B5EF4-FFF2-40B4-BE49-F238E27FC236}">
                    <a16:creationId xmlns:a16="http://schemas.microsoft.com/office/drawing/2014/main" id="{072CBD7E-CF0B-913D-3695-5B43EDB2C2B6}"/>
                  </a:ext>
                </a:extLst>
              </p:cNvPr>
              <p:cNvSpPr/>
              <p:nvPr/>
            </p:nvSpPr>
            <p:spPr>
              <a:xfrm>
                <a:off x="7264200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2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2;p35">
                <a:extLst>
                  <a:ext uri="{FF2B5EF4-FFF2-40B4-BE49-F238E27FC236}">
                    <a16:creationId xmlns:a16="http://schemas.microsoft.com/office/drawing/2014/main" id="{58440674-CD0C-F08E-969F-70EF96636B2D}"/>
                  </a:ext>
                </a:extLst>
              </p:cNvPr>
              <p:cNvSpPr/>
              <p:nvPr/>
            </p:nvSpPr>
            <p:spPr>
              <a:xfrm>
                <a:off x="7368036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3;p35">
                <a:extLst>
                  <a:ext uri="{FF2B5EF4-FFF2-40B4-BE49-F238E27FC236}">
                    <a16:creationId xmlns:a16="http://schemas.microsoft.com/office/drawing/2014/main" id="{FBB45871-5E31-568D-35C3-40B38BB4FE30}"/>
                  </a:ext>
                </a:extLst>
              </p:cNvPr>
              <p:cNvSpPr/>
              <p:nvPr/>
            </p:nvSpPr>
            <p:spPr>
              <a:xfrm>
                <a:off x="7472055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4;p35">
                <a:extLst>
                  <a:ext uri="{FF2B5EF4-FFF2-40B4-BE49-F238E27FC236}">
                    <a16:creationId xmlns:a16="http://schemas.microsoft.com/office/drawing/2014/main" id="{680EA034-98E5-E01E-6F3E-47BB2B3B5000}"/>
                  </a:ext>
                </a:extLst>
              </p:cNvPr>
              <p:cNvSpPr/>
              <p:nvPr/>
            </p:nvSpPr>
            <p:spPr>
              <a:xfrm>
                <a:off x="7575892" y="776820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5;p35">
                <a:extLst>
                  <a:ext uri="{FF2B5EF4-FFF2-40B4-BE49-F238E27FC236}">
                    <a16:creationId xmlns:a16="http://schemas.microsoft.com/office/drawing/2014/main" id="{6867AA15-1DF3-F9D2-9867-E82A9D7D97BA}"/>
                  </a:ext>
                </a:extLst>
              </p:cNvPr>
              <p:cNvSpPr/>
              <p:nvPr/>
            </p:nvSpPr>
            <p:spPr>
              <a:xfrm>
                <a:off x="6640450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16;p35">
                <a:extLst>
                  <a:ext uri="{FF2B5EF4-FFF2-40B4-BE49-F238E27FC236}">
                    <a16:creationId xmlns:a16="http://schemas.microsoft.com/office/drawing/2014/main" id="{83FDF7B5-0A5F-2B2F-F8DF-C47FF44C6D4F}"/>
                  </a:ext>
                </a:extLst>
              </p:cNvPr>
              <p:cNvSpPr/>
              <p:nvPr/>
            </p:nvSpPr>
            <p:spPr>
              <a:xfrm>
                <a:off x="6744287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17;p35">
                <a:extLst>
                  <a:ext uri="{FF2B5EF4-FFF2-40B4-BE49-F238E27FC236}">
                    <a16:creationId xmlns:a16="http://schemas.microsoft.com/office/drawing/2014/main" id="{743A57FC-9333-1F6F-02CC-18BDCDC55069}"/>
                  </a:ext>
                </a:extLst>
              </p:cNvPr>
              <p:cNvSpPr/>
              <p:nvPr/>
            </p:nvSpPr>
            <p:spPr>
              <a:xfrm>
                <a:off x="6848306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88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18;p35">
                <a:extLst>
                  <a:ext uri="{FF2B5EF4-FFF2-40B4-BE49-F238E27FC236}">
                    <a16:creationId xmlns:a16="http://schemas.microsoft.com/office/drawing/2014/main" id="{A2E3496D-54F2-1C54-5656-AC44F2851E37}"/>
                  </a:ext>
                </a:extLst>
              </p:cNvPr>
              <p:cNvSpPr/>
              <p:nvPr/>
            </p:nvSpPr>
            <p:spPr>
              <a:xfrm>
                <a:off x="6952142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19;p35">
                <a:extLst>
                  <a:ext uri="{FF2B5EF4-FFF2-40B4-BE49-F238E27FC236}">
                    <a16:creationId xmlns:a16="http://schemas.microsoft.com/office/drawing/2014/main" id="{27E9631B-4A66-3618-3CF8-9AC35958A605}"/>
                  </a:ext>
                </a:extLst>
              </p:cNvPr>
              <p:cNvSpPr/>
              <p:nvPr/>
            </p:nvSpPr>
            <p:spPr>
              <a:xfrm>
                <a:off x="7056162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7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20;p35">
                <a:extLst>
                  <a:ext uri="{FF2B5EF4-FFF2-40B4-BE49-F238E27FC236}">
                    <a16:creationId xmlns:a16="http://schemas.microsoft.com/office/drawing/2014/main" id="{58EC3DDF-6CD2-FDDC-71A4-B79356132BA1}"/>
                  </a:ext>
                </a:extLst>
              </p:cNvPr>
              <p:cNvSpPr/>
              <p:nvPr/>
            </p:nvSpPr>
            <p:spPr>
              <a:xfrm>
                <a:off x="7159998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88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21;p35">
                <a:extLst>
                  <a:ext uri="{FF2B5EF4-FFF2-40B4-BE49-F238E27FC236}">
                    <a16:creationId xmlns:a16="http://schemas.microsoft.com/office/drawing/2014/main" id="{0D98808F-395C-C0A6-7608-1ED8624A2382}"/>
                  </a:ext>
                </a:extLst>
              </p:cNvPr>
              <p:cNvSpPr/>
              <p:nvPr/>
            </p:nvSpPr>
            <p:spPr>
              <a:xfrm>
                <a:off x="7264200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2" y="1293"/>
                      <a:pt x="647" y="1293"/>
                    </a:cubicBezTo>
                    <a:cubicBezTo>
                      <a:pt x="1005" y="1293"/>
                      <a:pt x="1293" y="996"/>
                      <a:pt x="1293" y="647"/>
                    </a:cubicBezTo>
                    <a:cubicBezTo>
                      <a:pt x="1293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22;p35">
                <a:extLst>
                  <a:ext uri="{FF2B5EF4-FFF2-40B4-BE49-F238E27FC236}">
                    <a16:creationId xmlns:a16="http://schemas.microsoft.com/office/drawing/2014/main" id="{8A9434A0-3C43-719D-37A6-1BB95F1047B2}"/>
                  </a:ext>
                </a:extLst>
              </p:cNvPr>
              <p:cNvSpPr/>
              <p:nvPr/>
            </p:nvSpPr>
            <p:spPr>
              <a:xfrm>
                <a:off x="7368036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88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23;p35">
                <a:extLst>
                  <a:ext uri="{FF2B5EF4-FFF2-40B4-BE49-F238E27FC236}">
                    <a16:creationId xmlns:a16="http://schemas.microsoft.com/office/drawing/2014/main" id="{D1CD8771-4314-45A1-ED57-FB35372A4E30}"/>
                  </a:ext>
                </a:extLst>
              </p:cNvPr>
              <p:cNvSpPr/>
              <p:nvPr/>
            </p:nvSpPr>
            <p:spPr>
              <a:xfrm>
                <a:off x="7472055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5" y="1293"/>
                      <a:pt x="1293" y="996"/>
                      <a:pt x="1293" y="647"/>
                    </a:cubicBezTo>
                    <a:cubicBezTo>
                      <a:pt x="1293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24;p35">
                <a:extLst>
                  <a:ext uri="{FF2B5EF4-FFF2-40B4-BE49-F238E27FC236}">
                    <a16:creationId xmlns:a16="http://schemas.microsoft.com/office/drawing/2014/main" id="{DFCE6D9E-35FF-22A6-DC04-9F10C4600D23}"/>
                  </a:ext>
                </a:extLst>
              </p:cNvPr>
              <p:cNvSpPr/>
              <p:nvPr/>
            </p:nvSpPr>
            <p:spPr>
              <a:xfrm>
                <a:off x="7575892" y="881022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6" y="1293"/>
                      <a:pt x="1293" y="996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25;p35">
                <a:extLst>
                  <a:ext uri="{FF2B5EF4-FFF2-40B4-BE49-F238E27FC236}">
                    <a16:creationId xmlns:a16="http://schemas.microsoft.com/office/drawing/2014/main" id="{B3F374D1-3E4E-3E28-6105-9070D7BA0EC6}"/>
                  </a:ext>
                </a:extLst>
              </p:cNvPr>
              <p:cNvSpPr/>
              <p:nvPr/>
            </p:nvSpPr>
            <p:spPr>
              <a:xfrm>
                <a:off x="6640450" y="984676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1" y="1293"/>
                      <a:pt x="1293" y="1006"/>
                      <a:pt x="1293" y="647"/>
                    </a:cubicBezTo>
                    <a:cubicBezTo>
                      <a:pt x="1293" y="293"/>
                      <a:pt x="1001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26;p35">
                <a:extLst>
                  <a:ext uri="{FF2B5EF4-FFF2-40B4-BE49-F238E27FC236}">
                    <a16:creationId xmlns:a16="http://schemas.microsoft.com/office/drawing/2014/main" id="{3D481075-27EA-8C44-79CD-FC37FCFBD1AD}"/>
                  </a:ext>
                </a:extLst>
              </p:cNvPr>
              <p:cNvSpPr/>
              <p:nvPr/>
            </p:nvSpPr>
            <p:spPr>
              <a:xfrm>
                <a:off x="6744287" y="984858"/>
                <a:ext cx="47159" cy="4697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88" extrusionOk="0">
                    <a:moveTo>
                      <a:pt x="647" y="1"/>
                    </a:moveTo>
                    <a:cubicBezTo>
                      <a:pt x="288" y="1"/>
                      <a:pt x="1" y="283"/>
                      <a:pt x="1" y="642"/>
                    </a:cubicBezTo>
                    <a:cubicBezTo>
                      <a:pt x="1" y="1001"/>
                      <a:pt x="293" y="1288"/>
                      <a:pt x="647" y="1288"/>
                    </a:cubicBezTo>
                    <a:cubicBezTo>
                      <a:pt x="1006" y="1288"/>
                      <a:pt x="1293" y="996"/>
                      <a:pt x="1293" y="642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27;p35">
                <a:extLst>
                  <a:ext uri="{FF2B5EF4-FFF2-40B4-BE49-F238E27FC236}">
                    <a16:creationId xmlns:a16="http://schemas.microsoft.com/office/drawing/2014/main" id="{BA69EE08-79F1-4E75-56EC-C6BA60CF49AB}"/>
                  </a:ext>
                </a:extLst>
              </p:cNvPr>
              <p:cNvSpPr/>
              <p:nvPr/>
            </p:nvSpPr>
            <p:spPr>
              <a:xfrm>
                <a:off x="6848306" y="984858"/>
                <a:ext cx="47159" cy="4697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88" extrusionOk="0">
                    <a:moveTo>
                      <a:pt x="647" y="1"/>
                    </a:moveTo>
                    <a:cubicBezTo>
                      <a:pt x="288" y="1"/>
                      <a:pt x="1" y="283"/>
                      <a:pt x="1" y="642"/>
                    </a:cubicBezTo>
                    <a:cubicBezTo>
                      <a:pt x="1" y="1001"/>
                      <a:pt x="288" y="1288"/>
                      <a:pt x="647" y="1288"/>
                    </a:cubicBezTo>
                    <a:cubicBezTo>
                      <a:pt x="1006" y="1288"/>
                      <a:pt x="1293" y="996"/>
                      <a:pt x="1293" y="642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28;p35">
                <a:extLst>
                  <a:ext uri="{FF2B5EF4-FFF2-40B4-BE49-F238E27FC236}">
                    <a16:creationId xmlns:a16="http://schemas.microsoft.com/office/drawing/2014/main" id="{FDA71554-9652-8FB9-446C-1F650BFE7BAF}"/>
                  </a:ext>
                </a:extLst>
              </p:cNvPr>
              <p:cNvSpPr/>
              <p:nvPr/>
            </p:nvSpPr>
            <p:spPr>
              <a:xfrm>
                <a:off x="6952325" y="984676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29;p35">
                <a:extLst>
                  <a:ext uri="{FF2B5EF4-FFF2-40B4-BE49-F238E27FC236}">
                    <a16:creationId xmlns:a16="http://schemas.microsoft.com/office/drawing/2014/main" id="{C29104FD-DAB4-5B8E-4973-EE8A938B7515}"/>
                  </a:ext>
                </a:extLst>
              </p:cNvPr>
              <p:cNvSpPr/>
              <p:nvPr/>
            </p:nvSpPr>
            <p:spPr>
              <a:xfrm>
                <a:off x="7056162" y="984858"/>
                <a:ext cx="47159" cy="4697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88" extrusionOk="0">
                    <a:moveTo>
                      <a:pt x="647" y="1"/>
                    </a:moveTo>
                    <a:cubicBezTo>
                      <a:pt x="288" y="1"/>
                      <a:pt x="1" y="283"/>
                      <a:pt x="1" y="642"/>
                    </a:cubicBezTo>
                    <a:cubicBezTo>
                      <a:pt x="1" y="1001"/>
                      <a:pt x="297" y="1288"/>
                      <a:pt x="647" y="1288"/>
                    </a:cubicBezTo>
                    <a:cubicBezTo>
                      <a:pt x="1006" y="1288"/>
                      <a:pt x="1293" y="996"/>
                      <a:pt x="1293" y="642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30;p35">
                <a:extLst>
                  <a:ext uri="{FF2B5EF4-FFF2-40B4-BE49-F238E27FC236}">
                    <a16:creationId xmlns:a16="http://schemas.microsoft.com/office/drawing/2014/main" id="{403BF615-8DED-F135-8003-E8DD1DED2171}"/>
                  </a:ext>
                </a:extLst>
              </p:cNvPr>
              <p:cNvSpPr/>
              <p:nvPr/>
            </p:nvSpPr>
            <p:spPr>
              <a:xfrm>
                <a:off x="7159998" y="984858"/>
                <a:ext cx="47159" cy="4697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88" extrusionOk="0">
                    <a:moveTo>
                      <a:pt x="647" y="1"/>
                    </a:moveTo>
                    <a:cubicBezTo>
                      <a:pt x="288" y="1"/>
                      <a:pt x="1" y="283"/>
                      <a:pt x="1" y="642"/>
                    </a:cubicBezTo>
                    <a:cubicBezTo>
                      <a:pt x="1" y="1001"/>
                      <a:pt x="288" y="1288"/>
                      <a:pt x="647" y="1288"/>
                    </a:cubicBezTo>
                    <a:cubicBezTo>
                      <a:pt x="1006" y="1288"/>
                      <a:pt x="1293" y="996"/>
                      <a:pt x="1293" y="642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31;p35">
                <a:extLst>
                  <a:ext uri="{FF2B5EF4-FFF2-40B4-BE49-F238E27FC236}">
                    <a16:creationId xmlns:a16="http://schemas.microsoft.com/office/drawing/2014/main" id="{5ABDB865-F07C-6AA4-DCA6-6F40C32E4CDB}"/>
                  </a:ext>
                </a:extLst>
              </p:cNvPr>
              <p:cNvSpPr/>
              <p:nvPr/>
            </p:nvSpPr>
            <p:spPr>
              <a:xfrm>
                <a:off x="7264017" y="984676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6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32;p35">
                <a:extLst>
                  <a:ext uri="{FF2B5EF4-FFF2-40B4-BE49-F238E27FC236}">
                    <a16:creationId xmlns:a16="http://schemas.microsoft.com/office/drawing/2014/main" id="{0C79388F-9EA7-D34D-75ED-01B545D9A1A0}"/>
                  </a:ext>
                </a:extLst>
              </p:cNvPr>
              <p:cNvSpPr/>
              <p:nvPr/>
            </p:nvSpPr>
            <p:spPr>
              <a:xfrm>
                <a:off x="7368219" y="984676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6" y="1"/>
                    </a:moveTo>
                    <a:cubicBezTo>
                      <a:pt x="288" y="1"/>
                      <a:pt x="0" y="293"/>
                      <a:pt x="0" y="647"/>
                    </a:cubicBezTo>
                    <a:cubicBezTo>
                      <a:pt x="0" y="1006"/>
                      <a:pt x="288" y="1293"/>
                      <a:pt x="646" y="1293"/>
                    </a:cubicBezTo>
                    <a:cubicBezTo>
                      <a:pt x="1001" y="1293"/>
                      <a:pt x="1292" y="1006"/>
                      <a:pt x="1292" y="647"/>
                    </a:cubicBezTo>
                    <a:cubicBezTo>
                      <a:pt x="1292" y="293"/>
                      <a:pt x="1001" y="1"/>
                      <a:pt x="6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33;p35">
                <a:extLst>
                  <a:ext uri="{FF2B5EF4-FFF2-40B4-BE49-F238E27FC236}">
                    <a16:creationId xmlns:a16="http://schemas.microsoft.com/office/drawing/2014/main" id="{2DDD65CA-FF1D-8548-03B3-05F910ED9DBA}"/>
                  </a:ext>
                </a:extLst>
              </p:cNvPr>
              <p:cNvSpPr/>
              <p:nvPr/>
            </p:nvSpPr>
            <p:spPr>
              <a:xfrm>
                <a:off x="7472055" y="984858"/>
                <a:ext cx="47159" cy="4697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88" extrusionOk="0">
                    <a:moveTo>
                      <a:pt x="647" y="1"/>
                    </a:moveTo>
                    <a:cubicBezTo>
                      <a:pt x="288" y="1"/>
                      <a:pt x="1" y="283"/>
                      <a:pt x="1" y="642"/>
                    </a:cubicBezTo>
                    <a:cubicBezTo>
                      <a:pt x="1" y="1001"/>
                      <a:pt x="293" y="1288"/>
                      <a:pt x="647" y="1288"/>
                    </a:cubicBezTo>
                    <a:cubicBezTo>
                      <a:pt x="1005" y="1288"/>
                      <a:pt x="1293" y="996"/>
                      <a:pt x="1293" y="642"/>
                    </a:cubicBezTo>
                    <a:cubicBezTo>
                      <a:pt x="1293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34;p35">
                <a:extLst>
                  <a:ext uri="{FF2B5EF4-FFF2-40B4-BE49-F238E27FC236}">
                    <a16:creationId xmlns:a16="http://schemas.microsoft.com/office/drawing/2014/main" id="{027619E7-395A-B32E-BAA1-17379B1F056E}"/>
                  </a:ext>
                </a:extLst>
              </p:cNvPr>
              <p:cNvSpPr/>
              <p:nvPr/>
            </p:nvSpPr>
            <p:spPr>
              <a:xfrm>
                <a:off x="7576075" y="984676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5" y="1293"/>
                      <a:pt x="1292" y="1006"/>
                      <a:pt x="1292" y="647"/>
                    </a:cubicBezTo>
                    <a:cubicBezTo>
                      <a:pt x="1292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35;p35">
                <a:extLst>
                  <a:ext uri="{FF2B5EF4-FFF2-40B4-BE49-F238E27FC236}">
                    <a16:creationId xmlns:a16="http://schemas.microsoft.com/office/drawing/2014/main" id="{0C39DA31-EC52-CC56-7566-C1A972396803}"/>
                  </a:ext>
                </a:extLst>
              </p:cNvPr>
              <p:cNvSpPr/>
              <p:nvPr/>
            </p:nvSpPr>
            <p:spPr>
              <a:xfrm>
                <a:off x="6640450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1"/>
                      <a:pt x="288" y="1293"/>
                      <a:pt x="647" y="1293"/>
                    </a:cubicBezTo>
                    <a:cubicBezTo>
                      <a:pt x="1001" y="1293"/>
                      <a:pt x="1293" y="1001"/>
                      <a:pt x="1293" y="647"/>
                    </a:cubicBezTo>
                    <a:cubicBezTo>
                      <a:pt x="1293" y="288"/>
                      <a:pt x="1001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36;p35">
                <a:extLst>
                  <a:ext uri="{FF2B5EF4-FFF2-40B4-BE49-F238E27FC236}">
                    <a16:creationId xmlns:a16="http://schemas.microsoft.com/office/drawing/2014/main" id="{EB143402-B774-874C-3217-3BF4E90FDC85}"/>
                  </a:ext>
                </a:extLst>
              </p:cNvPr>
              <p:cNvSpPr/>
              <p:nvPr/>
            </p:nvSpPr>
            <p:spPr>
              <a:xfrm>
                <a:off x="6744287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2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37;p35">
                <a:extLst>
                  <a:ext uri="{FF2B5EF4-FFF2-40B4-BE49-F238E27FC236}">
                    <a16:creationId xmlns:a16="http://schemas.microsoft.com/office/drawing/2014/main" id="{B024370E-32DB-D547-802D-80EB133F04EB}"/>
                  </a:ext>
                </a:extLst>
              </p:cNvPr>
              <p:cNvSpPr/>
              <p:nvPr/>
            </p:nvSpPr>
            <p:spPr>
              <a:xfrm>
                <a:off x="6848306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2"/>
                      <a:pt x="1" y="647"/>
                    </a:cubicBezTo>
                    <a:cubicBezTo>
                      <a:pt x="1" y="1005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38;p35">
                <a:extLst>
                  <a:ext uri="{FF2B5EF4-FFF2-40B4-BE49-F238E27FC236}">
                    <a16:creationId xmlns:a16="http://schemas.microsoft.com/office/drawing/2014/main" id="{FEA9B9C5-2ED6-2E94-5187-D2E59FD73660}"/>
                  </a:ext>
                </a:extLst>
              </p:cNvPr>
              <p:cNvSpPr/>
              <p:nvPr/>
            </p:nvSpPr>
            <p:spPr>
              <a:xfrm>
                <a:off x="6952325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88"/>
                      <a:pt x="1" y="647"/>
                    </a:cubicBezTo>
                    <a:cubicBezTo>
                      <a:pt x="1" y="1001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39;p35">
                <a:extLst>
                  <a:ext uri="{FF2B5EF4-FFF2-40B4-BE49-F238E27FC236}">
                    <a16:creationId xmlns:a16="http://schemas.microsoft.com/office/drawing/2014/main" id="{4BAE1190-0C01-CBDB-574E-C659B4EB2286}"/>
                  </a:ext>
                </a:extLst>
              </p:cNvPr>
              <p:cNvSpPr/>
              <p:nvPr/>
            </p:nvSpPr>
            <p:spPr>
              <a:xfrm>
                <a:off x="7056162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2"/>
                      <a:pt x="1" y="647"/>
                    </a:cubicBezTo>
                    <a:cubicBezTo>
                      <a:pt x="1" y="1005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40;p35">
                <a:extLst>
                  <a:ext uri="{FF2B5EF4-FFF2-40B4-BE49-F238E27FC236}">
                    <a16:creationId xmlns:a16="http://schemas.microsoft.com/office/drawing/2014/main" id="{91D2C2B6-6CAE-4297-7E20-069E5720B358}"/>
                  </a:ext>
                </a:extLst>
              </p:cNvPr>
              <p:cNvSpPr/>
              <p:nvPr/>
            </p:nvSpPr>
            <p:spPr>
              <a:xfrm>
                <a:off x="7159998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2"/>
                      <a:pt x="1" y="647"/>
                    </a:cubicBezTo>
                    <a:cubicBezTo>
                      <a:pt x="1" y="1005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41;p35">
                <a:extLst>
                  <a:ext uri="{FF2B5EF4-FFF2-40B4-BE49-F238E27FC236}">
                    <a16:creationId xmlns:a16="http://schemas.microsoft.com/office/drawing/2014/main" id="{7E1F6E68-C70D-1BD3-F103-DE8A4AEC9F42}"/>
                  </a:ext>
                </a:extLst>
              </p:cNvPr>
              <p:cNvSpPr/>
              <p:nvPr/>
            </p:nvSpPr>
            <p:spPr>
              <a:xfrm>
                <a:off x="7264017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93" y="1"/>
                      <a:pt x="1" y="288"/>
                      <a:pt x="1" y="647"/>
                    </a:cubicBezTo>
                    <a:cubicBezTo>
                      <a:pt x="1" y="1001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88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42;p35">
                <a:extLst>
                  <a:ext uri="{FF2B5EF4-FFF2-40B4-BE49-F238E27FC236}">
                    <a16:creationId xmlns:a16="http://schemas.microsoft.com/office/drawing/2014/main" id="{0943A80B-59BC-7DA3-743C-60EBB62D7EA0}"/>
                  </a:ext>
                </a:extLst>
              </p:cNvPr>
              <p:cNvSpPr/>
              <p:nvPr/>
            </p:nvSpPr>
            <p:spPr>
              <a:xfrm>
                <a:off x="7368219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6" y="1"/>
                    </a:moveTo>
                    <a:cubicBezTo>
                      <a:pt x="288" y="1"/>
                      <a:pt x="0" y="288"/>
                      <a:pt x="0" y="647"/>
                    </a:cubicBezTo>
                    <a:cubicBezTo>
                      <a:pt x="0" y="1001"/>
                      <a:pt x="288" y="1293"/>
                      <a:pt x="646" y="1293"/>
                    </a:cubicBezTo>
                    <a:cubicBezTo>
                      <a:pt x="1001" y="1293"/>
                      <a:pt x="1292" y="1001"/>
                      <a:pt x="1292" y="647"/>
                    </a:cubicBezTo>
                    <a:cubicBezTo>
                      <a:pt x="1292" y="288"/>
                      <a:pt x="1001" y="1"/>
                      <a:pt x="6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43;p35">
                <a:extLst>
                  <a:ext uri="{FF2B5EF4-FFF2-40B4-BE49-F238E27FC236}">
                    <a16:creationId xmlns:a16="http://schemas.microsoft.com/office/drawing/2014/main" id="{484EA490-AD3B-11E8-1057-C95239CE54E8}"/>
                  </a:ext>
                </a:extLst>
              </p:cNvPr>
              <p:cNvSpPr/>
              <p:nvPr/>
            </p:nvSpPr>
            <p:spPr>
              <a:xfrm>
                <a:off x="7472055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2"/>
                      <a:pt x="1" y="647"/>
                    </a:cubicBezTo>
                    <a:cubicBezTo>
                      <a:pt x="1" y="1005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44;p35">
                <a:extLst>
                  <a:ext uri="{FF2B5EF4-FFF2-40B4-BE49-F238E27FC236}">
                    <a16:creationId xmlns:a16="http://schemas.microsoft.com/office/drawing/2014/main" id="{B8BDBB45-594A-2633-0C86-D4F81ACE5B3E}"/>
                  </a:ext>
                </a:extLst>
              </p:cNvPr>
              <p:cNvSpPr/>
              <p:nvPr/>
            </p:nvSpPr>
            <p:spPr>
              <a:xfrm>
                <a:off x="7576075" y="1088878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88"/>
                      <a:pt x="1" y="647"/>
                    </a:cubicBezTo>
                    <a:cubicBezTo>
                      <a:pt x="1" y="1001"/>
                      <a:pt x="288" y="1293"/>
                      <a:pt x="647" y="1293"/>
                    </a:cubicBezTo>
                    <a:cubicBezTo>
                      <a:pt x="1005" y="1293"/>
                      <a:pt x="1292" y="1001"/>
                      <a:pt x="1292" y="647"/>
                    </a:cubicBezTo>
                    <a:cubicBezTo>
                      <a:pt x="1292" y="288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45;p35">
                <a:extLst>
                  <a:ext uri="{FF2B5EF4-FFF2-40B4-BE49-F238E27FC236}">
                    <a16:creationId xmlns:a16="http://schemas.microsoft.com/office/drawing/2014/main" id="{EEDD1E01-DF77-AA8A-F6E8-70F9CA77EEB3}"/>
                  </a:ext>
                </a:extLst>
              </p:cNvPr>
              <p:cNvSpPr/>
              <p:nvPr/>
            </p:nvSpPr>
            <p:spPr>
              <a:xfrm>
                <a:off x="6640450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46;p35">
                <a:extLst>
                  <a:ext uri="{FF2B5EF4-FFF2-40B4-BE49-F238E27FC236}">
                    <a16:creationId xmlns:a16="http://schemas.microsoft.com/office/drawing/2014/main" id="{2C59B94A-0A3A-1518-F598-8CD6ABF0CCB1}"/>
                  </a:ext>
                </a:extLst>
              </p:cNvPr>
              <p:cNvSpPr/>
              <p:nvPr/>
            </p:nvSpPr>
            <p:spPr>
              <a:xfrm>
                <a:off x="6744287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47;p35">
                <a:extLst>
                  <a:ext uri="{FF2B5EF4-FFF2-40B4-BE49-F238E27FC236}">
                    <a16:creationId xmlns:a16="http://schemas.microsoft.com/office/drawing/2014/main" id="{1418FA32-D8EB-D7C0-DA5B-E5337AA09808}"/>
                  </a:ext>
                </a:extLst>
              </p:cNvPr>
              <p:cNvSpPr/>
              <p:nvPr/>
            </p:nvSpPr>
            <p:spPr>
              <a:xfrm>
                <a:off x="6848306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48;p35">
                <a:extLst>
                  <a:ext uri="{FF2B5EF4-FFF2-40B4-BE49-F238E27FC236}">
                    <a16:creationId xmlns:a16="http://schemas.microsoft.com/office/drawing/2014/main" id="{96AE90BC-4675-F3ED-A7F1-F0B4DF3DEBAB}"/>
                  </a:ext>
                </a:extLst>
              </p:cNvPr>
              <p:cNvSpPr/>
              <p:nvPr/>
            </p:nvSpPr>
            <p:spPr>
              <a:xfrm>
                <a:off x="6952142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49;p35">
                <a:extLst>
                  <a:ext uri="{FF2B5EF4-FFF2-40B4-BE49-F238E27FC236}">
                    <a16:creationId xmlns:a16="http://schemas.microsoft.com/office/drawing/2014/main" id="{87C95180-3B53-4244-DF93-30E998F59287}"/>
                  </a:ext>
                </a:extLst>
              </p:cNvPr>
              <p:cNvSpPr/>
              <p:nvPr/>
            </p:nvSpPr>
            <p:spPr>
              <a:xfrm>
                <a:off x="7056162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7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50;p35">
                <a:extLst>
                  <a:ext uri="{FF2B5EF4-FFF2-40B4-BE49-F238E27FC236}">
                    <a16:creationId xmlns:a16="http://schemas.microsoft.com/office/drawing/2014/main" id="{09366389-6037-225F-D6C5-96C059A7D7F3}"/>
                  </a:ext>
                </a:extLst>
              </p:cNvPr>
              <p:cNvSpPr/>
              <p:nvPr/>
            </p:nvSpPr>
            <p:spPr>
              <a:xfrm>
                <a:off x="7159998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51;p35">
                <a:extLst>
                  <a:ext uri="{FF2B5EF4-FFF2-40B4-BE49-F238E27FC236}">
                    <a16:creationId xmlns:a16="http://schemas.microsoft.com/office/drawing/2014/main" id="{27A4E8AC-8907-E378-82DF-347BF638358D}"/>
                  </a:ext>
                </a:extLst>
              </p:cNvPr>
              <p:cNvSpPr/>
              <p:nvPr/>
            </p:nvSpPr>
            <p:spPr>
              <a:xfrm>
                <a:off x="7264200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2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52;p35">
                <a:extLst>
                  <a:ext uri="{FF2B5EF4-FFF2-40B4-BE49-F238E27FC236}">
                    <a16:creationId xmlns:a16="http://schemas.microsoft.com/office/drawing/2014/main" id="{8A1D7B3E-9240-D208-4B78-CA13F9E19EE9}"/>
                  </a:ext>
                </a:extLst>
              </p:cNvPr>
              <p:cNvSpPr/>
              <p:nvPr/>
            </p:nvSpPr>
            <p:spPr>
              <a:xfrm>
                <a:off x="7368036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88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53;p35">
                <a:extLst>
                  <a:ext uri="{FF2B5EF4-FFF2-40B4-BE49-F238E27FC236}">
                    <a16:creationId xmlns:a16="http://schemas.microsoft.com/office/drawing/2014/main" id="{4FDCB9F0-27B4-7BDD-5E32-8EAC9D357B1A}"/>
                  </a:ext>
                </a:extLst>
              </p:cNvPr>
              <p:cNvSpPr/>
              <p:nvPr/>
            </p:nvSpPr>
            <p:spPr>
              <a:xfrm>
                <a:off x="7472055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5" y="1293"/>
                      <a:pt x="1293" y="1001"/>
                      <a:pt x="1293" y="647"/>
                    </a:cubicBezTo>
                    <a:cubicBezTo>
                      <a:pt x="1293" y="293"/>
                      <a:pt x="1005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54;p35">
                <a:extLst>
                  <a:ext uri="{FF2B5EF4-FFF2-40B4-BE49-F238E27FC236}">
                    <a16:creationId xmlns:a16="http://schemas.microsoft.com/office/drawing/2014/main" id="{BF24FA78-4757-6B44-43C7-200EA7E77976}"/>
                  </a:ext>
                </a:extLst>
              </p:cNvPr>
              <p:cNvSpPr/>
              <p:nvPr/>
            </p:nvSpPr>
            <p:spPr>
              <a:xfrm>
                <a:off x="7575892" y="1192714"/>
                <a:ext cx="47159" cy="4715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7" y="1"/>
                    </a:moveTo>
                    <a:cubicBezTo>
                      <a:pt x="288" y="1"/>
                      <a:pt x="1" y="293"/>
                      <a:pt x="1" y="647"/>
                    </a:cubicBezTo>
                    <a:cubicBezTo>
                      <a:pt x="1" y="1006"/>
                      <a:pt x="293" y="1293"/>
                      <a:pt x="647" y="1293"/>
                    </a:cubicBezTo>
                    <a:cubicBezTo>
                      <a:pt x="1006" y="1293"/>
                      <a:pt x="1293" y="1001"/>
                      <a:pt x="1293" y="647"/>
                    </a:cubicBezTo>
                    <a:cubicBezTo>
                      <a:pt x="1293" y="293"/>
                      <a:pt x="1006" y="1"/>
                      <a:pt x="6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355;p35">
              <a:extLst>
                <a:ext uri="{FF2B5EF4-FFF2-40B4-BE49-F238E27FC236}">
                  <a16:creationId xmlns:a16="http://schemas.microsoft.com/office/drawing/2014/main" id="{F09994E1-3D49-356C-A645-E843C137CE81}"/>
                </a:ext>
              </a:extLst>
            </p:cNvPr>
            <p:cNvSpPr/>
            <p:nvPr/>
          </p:nvSpPr>
          <p:spPr>
            <a:xfrm>
              <a:off x="7808375" y="3315850"/>
              <a:ext cx="622351" cy="1180864"/>
            </a:xfrm>
            <a:custGeom>
              <a:avLst/>
              <a:gdLst/>
              <a:ahLst/>
              <a:cxnLst/>
              <a:rect l="l" t="t" r="r" b="b"/>
              <a:pathLst>
                <a:path w="8696" h="16500" extrusionOk="0">
                  <a:moveTo>
                    <a:pt x="532" y="1230"/>
                  </a:moveTo>
                  <a:lnTo>
                    <a:pt x="7925" y="8245"/>
                  </a:lnTo>
                  <a:lnTo>
                    <a:pt x="532" y="15265"/>
                  </a:lnTo>
                  <a:lnTo>
                    <a:pt x="532" y="1230"/>
                  </a:lnTo>
                  <a:close/>
                  <a:moveTo>
                    <a:pt x="1" y="0"/>
                  </a:moveTo>
                  <a:lnTo>
                    <a:pt x="1" y="16499"/>
                  </a:lnTo>
                  <a:lnTo>
                    <a:pt x="8695" y="8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6;p35">
              <a:extLst>
                <a:ext uri="{FF2B5EF4-FFF2-40B4-BE49-F238E27FC236}">
                  <a16:creationId xmlns:a16="http://schemas.microsoft.com/office/drawing/2014/main" id="{0803C30C-DC2D-E0E4-0744-BD8D834BEF09}"/>
                </a:ext>
              </a:extLst>
            </p:cNvPr>
            <p:cNvSpPr/>
            <p:nvPr/>
          </p:nvSpPr>
          <p:spPr>
            <a:xfrm>
              <a:off x="7172632" y="876080"/>
              <a:ext cx="1060949" cy="130243"/>
            </a:xfrm>
            <a:custGeom>
              <a:avLst/>
              <a:gdLst/>
              <a:ahLst/>
              <a:cxnLst/>
              <a:rect l="l" t="t" r="r" b="b"/>
              <a:pathLst>
                <a:path w="29089" h="3571" extrusionOk="0">
                  <a:moveTo>
                    <a:pt x="6015" y="1"/>
                  </a:moveTo>
                  <a:lnTo>
                    <a:pt x="3173" y="2226"/>
                  </a:lnTo>
                  <a:lnTo>
                    <a:pt x="651" y="259"/>
                  </a:lnTo>
                  <a:lnTo>
                    <a:pt x="0" y="1087"/>
                  </a:lnTo>
                  <a:lnTo>
                    <a:pt x="3173" y="3570"/>
                  </a:lnTo>
                  <a:lnTo>
                    <a:pt x="6015" y="1345"/>
                  </a:lnTo>
                  <a:lnTo>
                    <a:pt x="8853" y="3570"/>
                  </a:lnTo>
                  <a:lnTo>
                    <a:pt x="11700" y="1345"/>
                  </a:lnTo>
                  <a:lnTo>
                    <a:pt x="14542" y="3570"/>
                  </a:lnTo>
                  <a:lnTo>
                    <a:pt x="17384" y="1345"/>
                  </a:lnTo>
                  <a:lnTo>
                    <a:pt x="20232" y="3570"/>
                  </a:lnTo>
                  <a:lnTo>
                    <a:pt x="23074" y="1345"/>
                  </a:lnTo>
                  <a:lnTo>
                    <a:pt x="25921" y="3570"/>
                  </a:lnTo>
                  <a:lnTo>
                    <a:pt x="29089" y="1087"/>
                  </a:lnTo>
                  <a:lnTo>
                    <a:pt x="28438" y="259"/>
                  </a:lnTo>
                  <a:lnTo>
                    <a:pt x="25921" y="2226"/>
                  </a:lnTo>
                  <a:lnTo>
                    <a:pt x="23074" y="1"/>
                  </a:lnTo>
                  <a:lnTo>
                    <a:pt x="20232" y="2226"/>
                  </a:lnTo>
                  <a:lnTo>
                    <a:pt x="17384" y="1"/>
                  </a:lnTo>
                  <a:lnTo>
                    <a:pt x="14542" y="2226"/>
                  </a:lnTo>
                  <a:lnTo>
                    <a:pt x="11700" y="1"/>
                  </a:lnTo>
                  <a:lnTo>
                    <a:pt x="8853" y="2226"/>
                  </a:lnTo>
                  <a:lnTo>
                    <a:pt x="6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97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Introduction</a:t>
            </a:r>
            <a:endParaRPr b="1"/>
          </a:p>
        </p:txBody>
      </p:sp>
      <p:pic>
        <p:nvPicPr>
          <p:cNvPr id="3" name="Immagine 2" descr="banner.png">
            <a:extLst>
              <a:ext uri="{FF2B5EF4-FFF2-40B4-BE49-F238E27FC236}">
                <a16:creationId xmlns:a16="http://schemas.microsoft.com/office/drawing/2014/main" id="{B09EA96F-3F54-7F00-54C3-123ADC4F20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sp>
        <p:nvSpPr>
          <p:cNvPr id="5" name="Google Shape;547;p40">
            <a:extLst>
              <a:ext uri="{FF2B5EF4-FFF2-40B4-BE49-F238E27FC236}">
                <a16:creationId xmlns:a16="http://schemas.microsoft.com/office/drawing/2014/main" id="{EFAF592D-8EAB-DD90-6C88-3003C482910B}"/>
              </a:ext>
            </a:extLst>
          </p:cNvPr>
          <p:cNvSpPr txBox="1">
            <a:spLocks/>
          </p:cNvSpPr>
          <p:nvPr/>
        </p:nvSpPr>
        <p:spPr>
          <a:xfrm>
            <a:off x="77637" y="1293243"/>
            <a:ext cx="4979885" cy="310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Using deep reinforcement learning for controlling a quadruped robot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Use reward machines for learning different gaits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Explore transitions of policies</a:t>
            </a:r>
          </a:p>
          <a:p>
            <a:pPr>
              <a:lnSpc>
                <a:spcPct val="120000"/>
              </a:lnSpc>
              <a:buSzPct val="100000"/>
            </a:pPr>
            <a:endParaRPr lang="it-IT" sz="1800" b="0">
              <a:sym typeface="Wingdings" panose="05000000000000000000" pitchFamily="2" charset="2"/>
            </a:endParaRP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>
                <a:sym typeface="Wingdings" panose="05000000000000000000" pitchFamily="2" charset="2"/>
              </a:rPr>
              <a:t>Condition for autonomous transitions for the higher level control system</a:t>
            </a:r>
          </a:p>
        </p:txBody>
      </p:sp>
      <p:pic>
        <p:nvPicPr>
          <p:cNvPr id="10" name="Immagine 9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A41D8310-1611-2ABE-1A58-4985DB779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691" r="27699" b="1627"/>
          <a:stretch/>
        </p:blipFill>
        <p:spPr>
          <a:xfrm>
            <a:off x="5243638" y="1228117"/>
            <a:ext cx="3366478" cy="3281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B426C17E-FBFC-92B4-9739-0434C883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>
            <a:extLst>
              <a:ext uri="{FF2B5EF4-FFF2-40B4-BE49-F238E27FC236}">
                <a16:creationId xmlns:a16="http://schemas.microsoft.com/office/drawing/2014/main" id="{70E4D690-C988-91A4-397F-C7CAEF9C65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/>
              <a:t>Reinforcement learning</a:t>
            </a:r>
            <a:endParaRPr sz="3200" b="0"/>
          </a:p>
        </p:txBody>
      </p:sp>
      <p:pic>
        <p:nvPicPr>
          <p:cNvPr id="3" name="Immagine 2" descr="banner.png">
            <a:extLst>
              <a:ext uri="{FF2B5EF4-FFF2-40B4-BE49-F238E27FC236}">
                <a16:creationId xmlns:a16="http://schemas.microsoft.com/office/drawing/2014/main" id="{85D0AAD6-C46B-C88C-6247-50D3663C0E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10" name="Immagine 9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4F54CC6C-5EE3-14E8-888B-EF7FC9758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6" t="18092" r="6044" b="11268"/>
          <a:stretch/>
        </p:blipFill>
        <p:spPr>
          <a:xfrm>
            <a:off x="4741932" y="1218229"/>
            <a:ext cx="3851809" cy="31274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1961FCA-031A-931C-4384-298EE805B463}"/>
                  </a:ext>
                </a:extLst>
              </p:cNvPr>
              <p:cNvSpPr txBox="1"/>
              <p:nvPr/>
            </p:nvSpPr>
            <p:spPr>
              <a:xfrm>
                <a:off x="668750" y="1869831"/>
                <a:ext cx="360028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1961FCA-031A-931C-4384-298EE805B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0" y="1869831"/>
                <a:ext cx="360028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F2EF3F0-19C6-07BD-02DE-C0F35647CD6F}"/>
                  </a:ext>
                </a:extLst>
              </p:cNvPr>
              <p:cNvSpPr txBox="1"/>
              <p:nvPr/>
            </p:nvSpPr>
            <p:spPr>
              <a:xfrm>
                <a:off x="1417610" y="2901830"/>
                <a:ext cx="21025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F2EF3F0-19C6-07BD-02DE-C0F35647C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610" y="2901830"/>
                <a:ext cx="210256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84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B426C17E-FBFC-92B4-9739-0434C883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>
            <a:extLst>
              <a:ext uri="{FF2B5EF4-FFF2-40B4-BE49-F238E27FC236}">
                <a16:creationId xmlns:a16="http://schemas.microsoft.com/office/drawing/2014/main" id="{70E4D690-C988-91A4-397F-C7CAEF9C65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/>
              <a:t>Robot used: ANYmal B</a:t>
            </a:r>
            <a:endParaRPr sz="3200" b="0"/>
          </a:p>
        </p:txBody>
      </p:sp>
      <p:pic>
        <p:nvPicPr>
          <p:cNvPr id="3" name="Immagine 2" descr="banner.png">
            <a:extLst>
              <a:ext uri="{FF2B5EF4-FFF2-40B4-BE49-F238E27FC236}">
                <a16:creationId xmlns:a16="http://schemas.microsoft.com/office/drawing/2014/main" id="{85D0AAD6-C46B-C88C-6247-50D3663C0E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sp>
        <p:nvSpPr>
          <p:cNvPr id="2" name="Google Shape;547;p40">
            <a:extLst>
              <a:ext uri="{FF2B5EF4-FFF2-40B4-BE49-F238E27FC236}">
                <a16:creationId xmlns:a16="http://schemas.microsoft.com/office/drawing/2014/main" id="{7D5F31A4-2D6C-7132-49B4-47BE8CAFD30C}"/>
              </a:ext>
            </a:extLst>
          </p:cNvPr>
          <p:cNvSpPr txBox="1">
            <a:spLocks/>
          </p:cNvSpPr>
          <p:nvPr/>
        </p:nvSpPr>
        <p:spPr>
          <a:xfrm>
            <a:off x="77637" y="1293243"/>
            <a:ext cx="4405351" cy="310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Quadruped robot developed by ANYbotics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4 legs with each three identical motors (ANYdrives): electrically actuated and can sense force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Compliant walking</a:t>
            </a:r>
          </a:p>
          <a:p>
            <a:pPr>
              <a:lnSpc>
                <a:spcPct val="120000"/>
              </a:lnSpc>
              <a:buSzPct val="100000"/>
            </a:pPr>
            <a:endParaRPr lang="it-IT" sz="1800" b="0">
              <a:sym typeface="Wingdings" panose="05000000000000000000" pitchFamily="2" charset="2"/>
            </a:endParaRP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>
                <a:sym typeface="Wingdings" panose="05000000000000000000" pitchFamily="2" charset="2"/>
              </a:rPr>
              <a:t>Depth cameras, LIDAR, …</a:t>
            </a:r>
          </a:p>
        </p:txBody>
      </p:sp>
      <p:pic>
        <p:nvPicPr>
          <p:cNvPr id="8" name="Immagine 7" descr="Immagine che contiene robot, macchina, giocattolo, treppiede&#10;&#10;Descrizione generata automaticamente">
            <a:extLst>
              <a:ext uri="{FF2B5EF4-FFF2-40B4-BE49-F238E27FC236}">
                <a16:creationId xmlns:a16="http://schemas.microsoft.com/office/drawing/2014/main" id="{00C5096E-B36E-3FF4-A569-EC067C02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988" y="1310627"/>
            <a:ext cx="4165376" cy="3124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43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095830E3-9170-0B3A-3A1F-8BC272EE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>
            <a:extLst>
              <a:ext uri="{FF2B5EF4-FFF2-40B4-BE49-F238E27FC236}">
                <a16:creationId xmlns:a16="http://schemas.microsoft.com/office/drawing/2014/main" id="{A82AA63D-FABC-77FA-214D-1CE38A2BC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/>
              <a:t>Simulator: Raisim</a:t>
            </a:r>
            <a:endParaRPr sz="3200" b="0"/>
          </a:p>
        </p:txBody>
      </p:sp>
      <p:pic>
        <p:nvPicPr>
          <p:cNvPr id="3" name="Immagine 2" descr="banner.png">
            <a:extLst>
              <a:ext uri="{FF2B5EF4-FFF2-40B4-BE49-F238E27FC236}">
                <a16:creationId xmlns:a16="http://schemas.microsoft.com/office/drawing/2014/main" id="{45565D6D-DDFC-3DAA-DBB3-49EA99361E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7" name="Immagine 6" descr="Immagine che contiene schermata, cielo, Gioco per PC&#10;&#10;Descrizione generata automaticamente">
            <a:extLst>
              <a:ext uri="{FF2B5EF4-FFF2-40B4-BE49-F238E27FC236}">
                <a16:creationId xmlns:a16="http://schemas.microsoft.com/office/drawing/2014/main" id="{F7C620B2-CABE-8F8B-C380-8744CF3F0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724" y="1251941"/>
            <a:ext cx="4156086" cy="3280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547;p40">
            <a:extLst>
              <a:ext uri="{FF2B5EF4-FFF2-40B4-BE49-F238E27FC236}">
                <a16:creationId xmlns:a16="http://schemas.microsoft.com/office/drawing/2014/main" id="{A7235215-2C37-E31D-462E-3F045518F89D}"/>
              </a:ext>
            </a:extLst>
          </p:cNvPr>
          <p:cNvSpPr txBox="1">
            <a:spLocks/>
          </p:cNvSpPr>
          <p:nvPr/>
        </p:nvSpPr>
        <p:spPr>
          <a:xfrm>
            <a:off x="77637" y="1293244"/>
            <a:ext cx="4405351" cy="350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Cross-Platform multi-body physics engine for robotics and AI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Deep Reinforcement Learning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Uses Unity or Unreal for visualization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Pytorch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>
              <a:sym typeface="Wingdings" panose="05000000000000000000" pitchFamily="2" charset="2"/>
            </a:endParaRP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>
                <a:sym typeface="Wingdings" panose="05000000000000000000" pitchFamily="2" charset="2"/>
              </a:rPr>
              <a:t>Best, after Isaac Gym from NVIDIA</a:t>
            </a:r>
          </a:p>
        </p:txBody>
      </p:sp>
    </p:spTree>
    <p:extLst>
      <p:ext uri="{BB962C8B-B14F-4D97-AF65-F5344CB8AC3E}">
        <p14:creationId xmlns:p14="http://schemas.microsoft.com/office/powerpoint/2010/main" val="424809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88DA3DFB-7638-0139-8B23-AFD9639CD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>
            <a:extLst>
              <a:ext uri="{FF2B5EF4-FFF2-40B4-BE49-F238E27FC236}">
                <a16:creationId xmlns:a16="http://schemas.microsoft.com/office/drawing/2014/main" id="{C1DB211F-D05B-4BDC-8726-9D9AA0E85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/>
              <a:t>Necessity of different gaits</a:t>
            </a:r>
            <a:endParaRPr sz="3200" b="0"/>
          </a:p>
        </p:txBody>
      </p:sp>
      <p:pic>
        <p:nvPicPr>
          <p:cNvPr id="3" name="Immagine 2" descr="banner.png">
            <a:extLst>
              <a:ext uri="{FF2B5EF4-FFF2-40B4-BE49-F238E27FC236}">
                <a16:creationId xmlns:a16="http://schemas.microsoft.com/office/drawing/2014/main" id="{A5923868-798E-8D8D-9BCA-E42BEF61F3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6" name="Immagine 5" descr="Immagine che contiene aria aperta, terreno, pianta, erba&#10;&#10;Descrizione generata automaticamente">
            <a:extLst>
              <a:ext uri="{FF2B5EF4-FFF2-40B4-BE49-F238E27FC236}">
                <a16:creationId xmlns:a16="http://schemas.microsoft.com/office/drawing/2014/main" id="{77515A7F-50A1-3EA5-9A9C-F2916D09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164" y="1227221"/>
            <a:ext cx="5027672" cy="3471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045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920980BF-16CA-63AA-24F0-1FAA7BD59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>
            <a:extLst>
              <a:ext uri="{FF2B5EF4-FFF2-40B4-BE49-F238E27FC236}">
                <a16:creationId xmlns:a16="http://schemas.microsoft.com/office/drawing/2014/main" id="{4F16E04E-3E34-F526-85F9-34D871DBE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</a:t>
            </a:r>
            <a:r>
              <a:rPr lang="en"/>
              <a:t>Reward Machines</a:t>
            </a:r>
            <a:endParaRPr b="1"/>
          </a:p>
        </p:txBody>
      </p:sp>
      <p:sp>
        <p:nvSpPr>
          <p:cNvPr id="4" name="Google Shape;547;p40">
            <a:extLst>
              <a:ext uri="{FF2B5EF4-FFF2-40B4-BE49-F238E27FC236}">
                <a16:creationId xmlns:a16="http://schemas.microsoft.com/office/drawing/2014/main" id="{AA86B150-EE4B-54D2-A01E-AD36ED50E5BD}"/>
              </a:ext>
            </a:extLst>
          </p:cNvPr>
          <p:cNvSpPr txBox="1">
            <a:spLocks/>
          </p:cNvSpPr>
          <p:nvPr/>
        </p:nvSpPr>
        <p:spPr>
          <a:xfrm>
            <a:off x="77637" y="1293242"/>
            <a:ext cx="3507135" cy="355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>
              <a:lnSpc>
                <a:spcPct val="120000"/>
              </a:lnSpc>
            </a:pPr>
            <a:endParaRPr lang="it-IT" sz="1800" b="0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F0E4C20F-02F3-812F-88E3-DC85423FEF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sp>
        <p:nvSpPr>
          <p:cNvPr id="3" name="Google Shape;547;p40">
            <a:extLst>
              <a:ext uri="{FF2B5EF4-FFF2-40B4-BE49-F238E27FC236}">
                <a16:creationId xmlns:a16="http://schemas.microsoft.com/office/drawing/2014/main" id="{46543C59-200D-E900-EE90-1F1D4E1FB640}"/>
              </a:ext>
            </a:extLst>
          </p:cNvPr>
          <p:cNvSpPr txBox="1">
            <a:spLocks/>
          </p:cNvSpPr>
          <p:nvPr/>
        </p:nvSpPr>
        <p:spPr>
          <a:xfrm>
            <a:off x="77637" y="1293244"/>
            <a:ext cx="5295475" cy="350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are Tech"/>
              <a:buNone/>
              <a:defRPr sz="3500" b="1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Used to manage milestone sub-goals in larger tasks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Addressing issues of sparce or non-Markovian reward functions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Specify sub-goals through a finite-state automaton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/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/>
              <a:t>Keeps the reward function Markovian</a:t>
            </a: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endParaRPr lang="it-IT" sz="1800" b="0">
              <a:sym typeface="Wingdings" panose="05000000000000000000" pitchFamily="2" charset="2"/>
            </a:endParaRPr>
          </a:p>
          <a:p>
            <a:pPr marL="285750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it-IT" sz="1800" b="0">
                <a:sym typeface="Wingdings" panose="05000000000000000000" pitchFamily="2" charset="2"/>
              </a:rPr>
              <a:t>Can speed up the training phase</a:t>
            </a:r>
          </a:p>
        </p:txBody>
      </p:sp>
      <p:pic>
        <p:nvPicPr>
          <p:cNvPr id="7" name="Immagine 6" descr="Immagine che contiene schermata, testo, design&#10;&#10;Descrizione generata automaticamente">
            <a:extLst>
              <a:ext uri="{FF2B5EF4-FFF2-40B4-BE49-F238E27FC236}">
                <a16:creationId xmlns:a16="http://schemas.microsoft.com/office/drawing/2014/main" id="{939444B8-F346-0889-599E-FDE422A51C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44"/>
          <a:stretch/>
        </p:blipFill>
        <p:spPr>
          <a:xfrm>
            <a:off x="5543046" y="1434675"/>
            <a:ext cx="3050888" cy="3034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440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>
          <a:extLst>
            <a:ext uri="{FF2B5EF4-FFF2-40B4-BE49-F238E27FC236}">
              <a16:creationId xmlns:a16="http://schemas.microsoft.com/office/drawing/2014/main" id="{4B8CC17E-0EDE-966D-B0E6-D7D05FC0B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>
            <a:extLst>
              <a:ext uri="{FF2B5EF4-FFF2-40B4-BE49-F238E27FC236}">
                <a16:creationId xmlns:a16="http://schemas.microsoft.com/office/drawing/2014/main" id="{691EAF91-BA86-3CEA-D92D-D2ECC14F5F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3. </a:t>
            </a:r>
            <a:r>
              <a:rPr lang="it-IT"/>
              <a:t>RM for Quadruped Locomotion</a:t>
            </a:r>
            <a:endParaRPr b="1"/>
          </a:p>
        </p:txBody>
      </p:sp>
      <p:pic>
        <p:nvPicPr>
          <p:cNvPr id="5" name="Immagine 4" descr="banner.png">
            <a:extLst>
              <a:ext uri="{FF2B5EF4-FFF2-40B4-BE49-F238E27FC236}">
                <a16:creationId xmlns:a16="http://schemas.microsoft.com/office/drawing/2014/main" id="{88403D67-285D-381B-7717-72831CF687B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98" y="4903840"/>
            <a:ext cx="2893302" cy="24979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A80C06E-8F16-1CA2-D309-19E78117A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1339730"/>
            <a:ext cx="8280000" cy="3242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040763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y - Bachelor of Arts in Mathematics by Slidesgo">
  <a:themeElements>
    <a:clrScheme name="Simple Light">
      <a:dk1>
        <a:srgbClr val="0E2A47"/>
      </a:dk1>
      <a:lt1>
        <a:srgbClr val="F8FAFB"/>
      </a:lt1>
      <a:dk2>
        <a:srgbClr val="00C3B1"/>
      </a:dk2>
      <a:lt2>
        <a:srgbClr val="03A293"/>
      </a:lt2>
      <a:accent1>
        <a:srgbClr val="40566D"/>
      </a:accent1>
      <a:accent2>
        <a:srgbClr val="869FB1"/>
      </a:accent2>
      <a:accent3>
        <a:srgbClr val="CFD9E0"/>
      </a:accent3>
      <a:accent4>
        <a:srgbClr val="FFFFFF"/>
      </a:accent4>
      <a:accent5>
        <a:srgbClr val="FFFFFF"/>
      </a:accent5>
      <a:accent6>
        <a:srgbClr val="FFFFFF"/>
      </a:accent6>
      <a:hlink>
        <a:srgbClr val="0E2A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673</Words>
  <Application>Microsoft Office PowerPoint</Application>
  <PresentationFormat>Presentazione su schermo (16:9)</PresentationFormat>
  <Paragraphs>136</Paragraphs>
  <Slides>28</Slides>
  <Notes>28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5" baseType="lpstr">
      <vt:lpstr>Share Tech</vt:lpstr>
      <vt:lpstr>Source Sans 3</vt:lpstr>
      <vt:lpstr>Wingdings</vt:lpstr>
      <vt:lpstr>Cambria Math</vt:lpstr>
      <vt:lpstr>Anaheim</vt:lpstr>
      <vt:lpstr>Arial</vt:lpstr>
      <vt:lpstr>Geometry - Bachelor of Arts in Mathematics by Slidesgo</vt:lpstr>
      <vt:lpstr>Identifying Conditions for Autonomous Dynamic Gait Transitions in Quadruped Robots  Intelligent Robotics    Emanuele Cuzzocrea  Prof. Alberto Finzi</vt:lpstr>
      <vt:lpstr>Index</vt:lpstr>
      <vt:lpstr>1. Introduction</vt:lpstr>
      <vt:lpstr>Reinforcement learning</vt:lpstr>
      <vt:lpstr>Robot used: ANYmal B</vt:lpstr>
      <vt:lpstr>Simulator: Raisim</vt:lpstr>
      <vt:lpstr>Necessity of different gaits</vt:lpstr>
      <vt:lpstr>2. Reward Machines</vt:lpstr>
      <vt:lpstr>3. RM for Quadruped Locomotion</vt:lpstr>
      <vt:lpstr>State space</vt:lpstr>
      <vt:lpstr>Reward function (fixed forward velocity)</vt:lpstr>
      <vt:lpstr>Curriculum learning</vt:lpstr>
      <vt:lpstr>Training of trot gait</vt:lpstr>
      <vt:lpstr>Training of bound gait</vt:lpstr>
      <vt:lpstr>Training of pace gait</vt:lpstr>
      <vt:lpstr>4. Robust gait transitions</vt:lpstr>
      <vt:lpstr>Domain and dynamic randomization</vt:lpstr>
      <vt:lpstr>Terrain randomization with Perlin noise</vt:lpstr>
      <vt:lpstr>Terrain randomization with Perlin noise</vt:lpstr>
      <vt:lpstr>External disturbances</vt:lpstr>
      <vt:lpstr>External disturbances (trot gait example)</vt:lpstr>
      <vt:lpstr>Gait transitions example (manual switching)</vt:lpstr>
      <vt:lpstr>5. Personal contribution: Condition for autonomous  transition</vt:lpstr>
      <vt:lpstr>Pseudocode</vt:lpstr>
      <vt:lpstr>Autonomous change of gait (α=0.2, β=1000)</vt:lpstr>
      <vt:lpstr>Autonomous change of gait (aerial view)</vt:lpstr>
      <vt:lpstr>6. Conclusions</vt:lpstr>
      <vt:lpstr>Thanks.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ESERCITAZIONE 10 Prototipazione Virtuale  Emanuele Cuzzocrea Silvia Leo</dc:title>
  <dc:creator>Emanuele Cuzzocrea</dc:creator>
  <cp:lastModifiedBy>Emanuele Cuzzocrea</cp:lastModifiedBy>
  <cp:revision>269</cp:revision>
  <dcterms:modified xsi:type="dcterms:W3CDTF">2024-06-30T18:17:33Z</dcterms:modified>
</cp:coreProperties>
</file>